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1"/>
    <p:restoredTop sz="94719"/>
  </p:normalViewPr>
  <p:slideViewPr>
    <p:cSldViewPr snapToGrid="0" snapToObjects="1">
      <p:cViewPr varScale="1">
        <p:scale>
          <a:sx n="136" d="100"/>
          <a:sy n="136" d="100"/>
        </p:scale>
        <p:origin x="232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22T13:56:18.1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22T13:56:34.3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24575,'23'1'0,"7"2"0,9-2 0,5 1 0,-6 0 0,-7-2 0,-9 1 0,-7-1 0,-9 0 0,9 0 0,-1 2 0,10-1 0,-3 0 0,-5 0 0,-2-2 0,-1 1 0,4-1 0,6 1 0,-4 0 0,-2 0 0,-3 0 0,18 1 0,2 1 0,11-1 0,-7 1 0,-13-2 0,0 1 0,-2-1 0,0 1 0,-3-1 0,-4 0 0,-3 0 0,1 0 0,-5-1 0,3 1 0,-5-1 0,2 0 0,2 0 0,-2 0 0,-2 1 0,3 0 0,5 0 0,5 0 0,-3 0 0,-3 0 0,-5 0 0,2 0 0,-4 0 0,0 0 0,14 0 0,10 0 0,10 0 0,-5 0 0,-14 0 0,-9 0 0,-3 0 0,-1 0 0,12 1 0,8 2 0,2-1 0,-6 1 0,-12-2 0,-9 0 0,2-1 0,-6 0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B755F1-035D-DC4D-A004-6DB3222762F7}" type="datetimeFigureOut">
              <a:rPr lang="fr-FR" smtClean="0"/>
              <a:t>02/03/2020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9B525-2E6F-0B4E-AC64-8A9F40CCCD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3171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9B525-2E6F-0B4E-AC64-8A9F40CCCD3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8819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F57DCA-806E-C543-94B8-0DDB6AD885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CD5D570-43FF-C643-A233-5D4F92D687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EB7AFD-8396-CA47-BAD7-64C0DB9AD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E4ADD-6EB2-7D4C-9396-F89F788C2372}" type="datetimeFigureOut">
              <a:rPr lang="fr-FR" smtClean="0"/>
              <a:t>02/03/2020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FD3AF8-80C9-B549-875B-132AE7F4E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17D477-F5AD-AE47-89CA-F254F0FA6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2BB-199C-9D44-8C5D-6BFA2CC4C3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6881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19A246-2955-4346-9A06-BB39AC026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CCBC1BC-EDE1-C946-BAC2-65813518F9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4B1CC9-6686-594B-B154-92260F549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E4ADD-6EB2-7D4C-9396-F89F788C2372}" type="datetimeFigureOut">
              <a:rPr lang="fr-FR" smtClean="0"/>
              <a:t>02/03/2020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A8FA94-113D-0245-B879-AACBB8339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DF6B3D-6814-E74B-8133-C60BBD47F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2BB-199C-9D44-8C5D-6BFA2CC4C3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4932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2513A0B-D3BC-C749-9E78-FDADE471B8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E546650-6D77-A744-9946-0A89311754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B091AB-92C7-524C-98E5-1DCB2B0AE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E4ADD-6EB2-7D4C-9396-F89F788C2372}" type="datetimeFigureOut">
              <a:rPr lang="fr-FR" smtClean="0"/>
              <a:t>02/03/2020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5F3FCF-A650-1C4B-8EEA-3FDBAB49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5E894C-4E37-EB4E-A435-14A506A09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2BB-199C-9D44-8C5D-6BFA2CC4C3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0659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6A80C6-FBE4-3C4E-B4EC-C044D0561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F91012-C67A-F047-BAA3-0AD961EE0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3F5EA6-703D-F74B-B406-27AEDC4F9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E4ADD-6EB2-7D4C-9396-F89F788C2372}" type="datetimeFigureOut">
              <a:rPr lang="fr-FR" smtClean="0"/>
              <a:t>02/03/2020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2BB269-2024-9A43-8FDD-E0C71CE80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4DDE95-78C1-704F-AECC-C4F7C347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2BB-199C-9D44-8C5D-6BFA2CC4C3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5018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20B759-5684-E043-B91B-E7B99C474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29BCCF-E275-D448-98D1-9769914EE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290015-6CC2-1D40-970E-B8BA2659A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E4ADD-6EB2-7D4C-9396-F89F788C2372}" type="datetimeFigureOut">
              <a:rPr lang="fr-FR" smtClean="0"/>
              <a:t>02/03/2020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FC062C-DC6C-C248-8AC1-6F5604E21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FE9693-9231-6041-A645-CDBCAC22A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2BB-199C-9D44-8C5D-6BFA2CC4C3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8834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1822A4-1523-F345-95BB-001FFD975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8EF587-60C8-AE4B-9E0A-8E028AC481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2DF32A7-7F9E-2144-8325-C45944276F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3A0C6D6-9E9A-AD41-87E1-1BCAE2220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E4ADD-6EB2-7D4C-9396-F89F788C2372}" type="datetimeFigureOut">
              <a:rPr lang="fr-FR" smtClean="0"/>
              <a:t>02/03/2020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F11CC65-AEB0-E44D-8A40-CFC1AA9CB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E57AC28-3E3A-4B4B-9031-F3A0BF17F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2BB-199C-9D44-8C5D-6BFA2CC4C3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9702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B8F058-3B44-AC42-AA98-53684FB06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B13810-604F-3746-AC75-A585879A7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4AE3320-B80E-FF4C-9CFD-88368E9A15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840DAAA-A218-1C4C-ACD1-82DAAF67F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739C43A-6AF7-354F-BC85-F2C1290BFD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C67EAAE-6E5A-0044-9C92-E36D5A033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E4ADD-6EB2-7D4C-9396-F89F788C2372}" type="datetimeFigureOut">
              <a:rPr lang="fr-FR" smtClean="0"/>
              <a:t>02/03/2020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5ED836C-FF8F-934B-9C0A-50344080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2BDD86-5B9F-3547-8141-26672DA89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2BB-199C-9D44-8C5D-6BFA2CC4C3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1915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88F418-B35C-2549-8A1D-C97F5BCB0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53DE4DC-7F69-814C-9AC6-D8C3F35E9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E4ADD-6EB2-7D4C-9396-F89F788C2372}" type="datetimeFigureOut">
              <a:rPr lang="fr-FR" smtClean="0"/>
              <a:t>02/03/2020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89DCCC0-74AE-9B40-A7C6-28F9E2FB8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2C6603B-9D86-BC46-97EA-C68D795EF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2BB-199C-9D44-8C5D-6BFA2CC4C3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2017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D105497-9A7D-7840-9BD0-FEDDABE7F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E4ADD-6EB2-7D4C-9396-F89F788C2372}" type="datetimeFigureOut">
              <a:rPr lang="fr-FR" smtClean="0"/>
              <a:t>02/03/2020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0C561EF-120E-1748-8E49-28FC423CF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1756894-9BA2-1045-BC2A-B934966A0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2BB-199C-9D44-8C5D-6BFA2CC4C3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9504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F3C89-00F4-A54C-9750-CB37FC6B7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2362E3-C2A7-6E44-AA14-F730697C9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1BF7C80-C3E2-C04D-974E-67E29F076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4460A9C-68A1-334C-BEFF-9DEEE080F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E4ADD-6EB2-7D4C-9396-F89F788C2372}" type="datetimeFigureOut">
              <a:rPr lang="fr-FR" smtClean="0"/>
              <a:t>02/03/2020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9771B3D-67D5-4443-8776-7CE7355A4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C411746-4A42-9E47-AB03-32B3D8161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2BB-199C-9D44-8C5D-6BFA2CC4C3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2378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B8FA8A-3049-7740-890E-91B39E63E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D711B1B-F5FC-2D41-AF1B-EEABE27E7F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00F9C1D-53C6-304E-977A-44F970DBB3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23C7B27-F805-B945-8FC7-164D09A83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E4ADD-6EB2-7D4C-9396-F89F788C2372}" type="datetimeFigureOut">
              <a:rPr lang="fr-FR" smtClean="0"/>
              <a:t>02/03/2020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8BAB4B6-746A-A641-87BF-8FC4B09CC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9FF5F14-E08B-9548-A93F-C3F9C8556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2BB-199C-9D44-8C5D-6BFA2CC4C3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4598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58ACE43-58F4-9D4C-8D78-11B4B9F4E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4638722-8F27-F244-B5EC-06A6FA87A1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E11AE3-46B1-E248-9631-E8907DFC1A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E4ADD-6EB2-7D4C-9396-F89F788C2372}" type="datetimeFigureOut">
              <a:rPr lang="fr-FR" smtClean="0"/>
              <a:t>02/03/2020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23B7CE-EDFE-DC44-89BF-C07B74FBB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9C3BB6-F61F-104B-B455-96B454E72D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D62BB-199C-9D44-8C5D-6BFA2CC4C3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1687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customXml" Target="../ink/ink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herbe, champ, militaire, debout&#10;&#10;Description générée automatiquement">
            <a:extLst>
              <a:ext uri="{FF2B5EF4-FFF2-40B4-BE49-F238E27FC236}">
                <a16:creationId xmlns:a16="http://schemas.microsoft.com/office/drawing/2014/main" id="{06FF1D82-1DE2-C84E-82A1-0642921AE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900" y="0"/>
            <a:ext cx="7236199" cy="6858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3F4B55B-E754-104A-80FB-CC438BE59D7F}"/>
              </a:ext>
            </a:extLst>
          </p:cNvPr>
          <p:cNvSpPr txBox="1"/>
          <p:nvPr/>
        </p:nvSpPr>
        <p:spPr>
          <a:xfrm>
            <a:off x="0" y="199697"/>
            <a:ext cx="252825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 Chambon sur Lignon</a:t>
            </a:r>
          </a:p>
          <a:p>
            <a:pPr algn="ctr"/>
            <a:r>
              <a:rPr lang="fr-FR" dirty="0"/>
              <a:t>43400</a:t>
            </a:r>
          </a:p>
          <a:p>
            <a:pPr algn="ctr"/>
            <a:r>
              <a:rPr lang="fr-FR" dirty="0"/>
              <a:t>Limites communales</a:t>
            </a:r>
          </a:p>
          <a:p>
            <a:pPr algn="ctr"/>
            <a:r>
              <a:rPr lang="fr-FR" sz="1200" dirty="0"/>
              <a:t>En rouge 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/>
              <a:t>Surface de la commune </a:t>
            </a:r>
          </a:p>
          <a:p>
            <a:pPr algn="ctr"/>
            <a:r>
              <a:rPr lang="fr-FR" dirty="0"/>
              <a:t>4 170 ha</a:t>
            </a:r>
          </a:p>
          <a:p>
            <a:pPr algn="ctr"/>
            <a:r>
              <a:rPr lang="fr-FR" dirty="0"/>
              <a:t>Surface chassable</a:t>
            </a:r>
          </a:p>
          <a:p>
            <a:pPr algn="ctr"/>
            <a:r>
              <a:rPr lang="fr-FR" dirty="0"/>
              <a:t>3 500 ha</a:t>
            </a:r>
          </a:p>
          <a:p>
            <a:pPr algn="ctr"/>
            <a:r>
              <a:rPr lang="fr-FR" dirty="0"/>
              <a:t>Surface de réserves </a:t>
            </a:r>
          </a:p>
          <a:p>
            <a:pPr algn="ctr"/>
            <a:r>
              <a:rPr lang="fr-FR" dirty="0"/>
              <a:t>600 ha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938978A4-DBDA-BD4C-96BC-6FE0DD34623C}"/>
                  </a:ext>
                </a:extLst>
              </p14:cNvPr>
              <p14:cNvContentPartPr/>
              <p14:nvPr/>
            </p14:nvContentPartPr>
            <p14:xfrm>
              <a:off x="1631818" y="1184652"/>
              <a:ext cx="360" cy="36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938978A4-DBDA-BD4C-96BC-6FE0DD34623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23178" y="117601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9DE9D1B5-EA9B-6646-B267-41717BD64EA3}"/>
                  </a:ext>
                </a:extLst>
              </p14:cNvPr>
              <p14:cNvContentPartPr/>
              <p14:nvPr/>
            </p14:nvContentPartPr>
            <p14:xfrm>
              <a:off x="1632538" y="1195812"/>
              <a:ext cx="450000" cy="972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DE9D1B5-EA9B-6646-B267-41717BD64EA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23538" y="1186812"/>
                <a:ext cx="467640" cy="2736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Forme libre 11">
            <a:extLst>
              <a:ext uri="{FF2B5EF4-FFF2-40B4-BE49-F238E27FC236}">
                <a16:creationId xmlns:a16="http://schemas.microsoft.com/office/drawing/2014/main" id="{5AB9219B-F11D-4E4C-A6DE-2D6D65F36A1E}"/>
              </a:ext>
            </a:extLst>
          </p:cNvPr>
          <p:cNvSpPr/>
          <p:nvPr/>
        </p:nvSpPr>
        <p:spPr>
          <a:xfrm>
            <a:off x="3037490" y="651641"/>
            <a:ext cx="6274676" cy="5749159"/>
          </a:xfrm>
          <a:custGeom>
            <a:avLst/>
            <a:gdLst>
              <a:gd name="connsiteX0" fmla="*/ 2123089 w 6274676"/>
              <a:gd name="connsiteY0" fmla="*/ 336331 h 5749159"/>
              <a:gd name="connsiteX1" fmla="*/ 2123089 w 6274676"/>
              <a:gd name="connsiteY1" fmla="*/ 336331 h 5749159"/>
              <a:gd name="connsiteX2" fmla="*/ 2186151 w 6274676"/>
              <a:gd name="connsiteY2" fmla="*/ 262759 h 5749159"/>
              <a:gd name="connsiteX3" fmla="*/ 2217682 w 6274676"/>
              <a:gd name="connsiteY3" fmla="*/ 241738 h 5749159"/>
              <a:gd name="connsiteX4" fmla="*/ 2249213 w 6274676"/>
              <a:gd name="connsiteY4" fmla="*/ 210207 h 5749159"/>
              <a:gd name="connsiteX5" fmla="*/ 2280744 w 6274676"/>
              <a:gd name="connsiteY5" fmla="*/ 147145 h 5749159"/>
              <a:gd name="connsiteX6" fmla="*/ 2312276 w 6274676"/>
              <a:gd name="connsiteY6" fmla="*/ 136635 h 5749159"/>
              <a:gd name="connsiteX7" fmla="*/ 2322786 w 6274676"/>
              <a:gd name="connsiteY7" fmla="*/ 126125 h 5749159"/>
              <a:gd name="connsiteX8" fmla="*/ 2532993 w 6274676"/>
              <a:gd name="connsiteY8" fmla="*/ 21021 h 5749159"/>
              <a:gd name="connsiteX9" fmla="*/ 2659117 w 6274676"/>
              <a:gd name="connsiteY9" fmla="*/ 94593 h 5749159"/>
              <a:gd name="connsiteX10" fmla="*/ 2827282 w 6274676"/>
              <a:gd name="connsiteY10" fmla="*/ 52552 h 5749159"/>
              <a:gd name="connsiteX11" fmla="*/ 3226676 w 6274676"/>
              <a:gd name="connsiteY11" fmla="*/ 73573 h 5749159"/>
              <a:gd name="connsiteX12" fmla="*/ 3352800 w 6274676"/>
              <a:gd name="connsiteY12" fmla="*/ 273269 h 5749159"/>
              <a:gd name="connsiteX13" fmla="*/ 3331779 w 6274676"/>
              <a:gd name="connsiteY13" fmla="*/ 493987 h 5749159"/>
              <a:gd name="connsiteX14" fmla="*/ 3373820 w 6274676"/>
              <a:gd name="connsiteY14" fmla="*/ 672662 h 5749159"/>
              <a:gd name="connsiteX15" fmla="*/ 3773213 w 6274676"/>
              <a:gd name="connsiteY15" fmla="*/ 935421 h 5749159"/>
              <a:gd name="connsiteX16" fmla="*/ 3888827 w 6274676"/>
              <a:gd name="connsiteY16" fmla="*/ 1103587 h 5749159"/>
              <a:gd name="connsiteX17" fmla="*/ 3983420 w 6274676"/>
              <a:gd name="connsiteY17" fmla="*/ 1103587 h 5749159"/>
              <a:gd name="connsiteX18" fmla="*/ 4130565 w 6274676"/>
              <a:gd name="connsiteY18" fmla="*/ 1208690 h 5749159"/>
              <a:gd name="connsiteX19" fmla="*/ 4288220 w 6274676"/>
              <a:gd name="connsiteY19" fmla="*/ 1219200 h 5749159"/>
              <a:gd name="connsiteX20" fmla="*/ 4403834 w 6274676"/>
              <a:gd name="connsiteY20" fmla="*/ 1555531 h 5749159"/>
              <a:gd name="connsiteX21" fmla="*/ 4403834 w 6274676"/>
              <a:gd name="connsiteY21" fmla="*/ 1555531 h 5749159"/>
              <a:gd name="connsiteX22" fmla="*/ 4298731 w 6274676"/>
              <a:gd name="connsiteY22" fmla="*/ 1870842 h 5749159"/>
              <a:gd name="connsiteX23" fmla="*/ 4403834 w 6274676"/>
              <a:gd name="connsiteY23" fmla="*/ 2017987 h 5749159"/>
              <a:gd name="connsiteX24" fmla="*/ 4656082 w 6274676"/>
              <a:gd name="connsiteY24" fmla="*/ 2060028 h 5749159"/>
              <a:gd name="connsiteX25" fmla="*/ 4803227 w 6274676"/>
              <a:gd name="connsiteY25" fmla="*/ 2291256 h 5749159"/>
              <a:gd name="connsiteX26" fmla="*/ 4887310 w 6274676"/>
              <a:gd name="connsiteY26" fmla="*/ 2396359 h 5749159"/>
              <a:gd name="connsiteX27" fmla="*/ 4887310 w 6274676"/>
              <a:gd name="connsiteY27" fmla="*/ 2396359 h 5749159"/>
              <a:gd name="connsiteX28" fmla="*/ 5034455 w 6274676"/>
              <a:gd name="connsiteY28" fmla="*/ 2701159 h 5749159"/>
              <a:gd name="connsiteX29" fmla="*/ 5318234 w 6274676"/>
              <a:gd name="connsiteY29" fmla="*/ 2879835 h 5749159"/>
              <a:gd name="connsiteX30" fmla="*/ 5412827 w 6274676"/>
              <a:gd name="connsiteY30" fmla="*/ 2753711 h 5749159"/>
              <a:gd name="connsiteX31" fmla="*/ 5686096 w 6274676"/>
              <a:gd name="connsiteY31" fmla="*/ 2701159 h 5749159"/>
              <a:gd name="connsiteX32" fmla="*/ 6053958 w 6274676"/>
              <a:gd name="connsiteY32" fmla="*/ 2858814 h 5749159"/>
              <a:gd name="connsiteX33" fmla="*/ 6232634 w 6274676"/>
              <a:gd name="connsiteY33" fmla="*/ 3289738 h 5749159"/>
              <a:gd name="connsiteX34" fmla="*/ 6274676 w 6274676"/>
              <a:gd name="connsiteY34" fmla="*/ 3605049 h 5749159"/>
              <a:gd name="connsiteX35" fmla="*/ 6201103 w 6274676"/>
              <a:gd name="connsiteY35" fmla="*/ 4225159 h 5749159"/>
              <a:gd name="connsiteX36" fmla="*/ 6043448 w 6274676"/>
              <a:gd name="connsiteY36" fmla="*/ 4256690 h 5749159"/>
              <a:gd name="connsiteX37" fmla="*/ 5896303 w 6274676"/>
              <a:gd name="connsiteY37" fmla="*/ 4256690 h 5749159"/>
              <a:gd name="connsiteX38" fmla="*/ 5749158 w 6274676"/>
              <a:gd name="connsiteY38" fmla="*/ 4309242 h 5749159"/>
              <a:gd name="connsiteX39" fmla="*/ 5633544 w 6274676"/>
              <a:gd name="connsiteY39" fmla="*/ 4330262 h 5749159"/>
              <a:gd name="connsiteX40" fmla="*/ 5507420 w 6274676"/>
              <a:gd name="connsiteY40" fmla="*/ 4235669 h 5749159"/>
              <a:gd name="connsiteX41" fmla="*/ 5391807 w 6274676"/>
              <a:gd name="connsiteY41" fmla="*/ 4340773 h 5749159"/>
              <a:gd name="connsiteX42" fmla="*/ 5381296 w 6274676"/>
              <a:gd name="connsiteY42" fmla="*/ 4456387 h 5749159"/>
              <a:gd name="connsiteX43" fmla="*/ 5181600 w 6274676"/>
              <a:gd name="connsiteY43" fmla="*/ 4382814 h 5749159"/>
              <a:gd name="connsiteX44" fmla="*/ 5002924 w 6274676"/>
              <a:gd name="connsiteY44" fmla="*/ 4414345 h 5749159"/>
              <a:gd name="connsiteX45" fmla="*/ 4960882 w 6274676"/>
              <a:gd name="connsiteY45" fmla="*/ 4477407 h 5749159"/>
              <a:gd name="connsiteX46" fmla="*/ 4824248 w 6274676"/>
              <a:gd name="connsiteY46" fmla="*/ 4498428 h 5749159"/>
              <a:gd name="connsiteX47" fmla="*/ 4729655 w 6274676"/>
              <a:gd name="connsiteY47" fmla="*/ 4635062 h 5749159"/>
              <a:gd name="connsiteX48" fmla="*/ 4635062 w 6274676"/>
              <a:gd name="connsiteY48" fmla="*/ 4824249 h 5749159"/>
              <a:gd name="connsiteX49" fmla="*/ 4614041 w 6274676"/>
              <a:gd name="connsiteY49" fmla="*/ 4887311 h 5749159"/>
              <a:gd name="connsiteX50" fmla="*/ 4508938 w 6274676"/>
              <a:gd name="connsiteY50" fmla="*/ 4897821 h 5749159"/>
              <a:gd name="connsiteX51" fmla="*/ 4445876 w 6274676"/>
              <a:gd name="connsiteY51" fmla="*/ 4740166 h 5749159"/>
              <a:gd name="connsiteX52" fmla="*/ 4214648 w 6274676"/>
              <a:gd name="connsiteY52" fmla="*/ 4834759 h 5749159"/>
              <a:gd name="connsiteX53" fmla="*/ 4004441 w 6274676"/>
              <a:gd name="connsiteY53" fmla="*/ 5118538 h 5749159"/>
              <a:gd name="connsiteX54" fmla="*/ 3794234 w 6274676"/>
              <a:gd name="connsiteY54" fmla="*/ 5002925 h 5749159"/>
              <a:gd name="connsiteX55" fmla="*/ 3636579 w 6274676"/>
              <a:gd name="connsiteY55" fmla="*/ 4929352 h 5749159"/>
              <a:gd name="connsiteX56" fmla="*/ 3510455 w 6274676"/>
              <a:gd name="connsiteY56" fmla="*/ 4824249 h 5749159"/>
              <a:gd name="connsiteX57" fmla="*/ 3352800 w 6274676"/>
              <a:gd name="connsiteY57" fmla="*/ 4761187 h 5749159"/>
              <a:gd name="connsiteX58" fmla="*/ 3174124 w 6274676"/>
              <a:gd name="connsiteY58" fmla="*/ 4750676 h 5749159"/>
              <a:gd name="connsiteX59" fmla="*/ 2963917 w 6274676"/>
              <a:gd name="connsiteY59" fmla="*/ 4771697 h 5749159"/>
              <a:gd name="connsiteX60" fmla="*/ 2690648 w 6274676"/>
              <a:gd name="connsiteY60" fmla="*/ 4750676 h 5749159"/>
              <a:gd name="connsiteX61" fmla="*/ 2617076 w 6274676"/>
              <a:gd name="connsiteY61" fmla="*/ 4677104 h 5749159"/>
              <a:gd name="connsiteX62" fmla="*/ 2438400 w 6274676"/>
              <a:gd name="connsiteY62" fmla="*/ 4719145 h 5749159"/>
              <a:gd name="connsiteX63" fmla="*/ 2280744 w 6274676"/>
              <a:gd name="connsiteY63" fmla="*/ 4645573 h 5749159"/>
              <a:gd name="connsiteX64" fmla="*/ 2312276 w 6274676"/>
              <a:gd name="connsiteY64" fmla="*/ 4887311 h 5749159"/>
              <a:gd name="connsiteX65" fmla="*/ 2375338 w 6274676"/>
              <a:gd name="connsiteY65" fmla="*/ 5150069 h 5749159"/>
              <a:gd name="connsiteX66" fmla="*/ 2291255 w 6274676"/>
              <a:gd name="connsiteY66" fmla="*/ 5160580 h 5749159"/>
              <a:gd name="connsiteX67" fmla="*/ 1933903 w 6274676"/>
              <a:gd name="connsiteY67" fmla="*/ 4992414 h 5749159"/>
              <a:gd name="connsiteX68" fmla="*/ 1839310 w 6274676"/>
              <a:gd name="connsiteY68" fmla="*/ 5139559 h 5749159"/>
              <a:gd name="connsiteX69" fmla="*/ 1954924 w 6274676"/>
              <a:gd name="connsiteY69" fmla="*/ 5391807 h 5749159"/>
              <a:gd name="connsiteX70" fmla="*/ 1986455 w 6274676"/>
              <a:gd name="connsiteY70" fmla="*/ 5707118 h 5749159"/>
              <a:gd name="connsiteX71" fmla="*/ 1933903 w 6274676"/>
              <a:gd name="connsiteY71" fmla="*/ 5749159 h 5749159"/>
              <a:gd name="connsiteX72" fmla="*/ 1828800 w 6274676"/>
              <a:gd name="connsiteY72" fmla="*/ 5654566 h 5749159"/>
              <a:gd name="connsiteX73" fmla="*/ 1629103 w 6274676"/>
              <a:gd name="connsiteY73" fmla="*/ 5517931 h 5749159"/>
              <a:gd name="connsiteX74" fmla="*/ 1355834 w 6274676"/>
              <a:gd name="connsiteY74" fmla="*/ 5717628 h 5749159"/>
              <a:gd name="connsiteX75" fmla="*/ 1093076 w 6274676"/>
              <a:gd name="connsiteY75" fmla="*/ 5486400 h 5749159"/>
              <a:gd name="connsiteX76" fmla="*/ 998482 w 6274676"/>
              <a:gd name="connsiteY76" fmla="*/ 5349766 h 5749159"/>
              <a:gd name="connsiteX77" fmla="*/ 1008993 w 6274676"/>
              <a:gd name="connsiteY77" fmla="*/ 5223642 h 5749159"/>
              <a:gd name="connsiteX78" fmla="*/ 872358 w 6274676"/>
              <a:gd name="connsiteY78" fmla="*/ 5087007 h 5749159"/>
              <a:gd name="connsiteX79" fmla="*/ 809296 w 6274676"/>
              <a:gd name="connsiteY79" fmla="*/ 5044966 h 5749159"/>
              <a:gd name="connsiteX80" fmla="*/ 840827 w 6274676"/>
              <a:gd name="connsiteY80" fmla="*/ 5181600 h 5749159"/>
              <a:gd name="connsiteX81" fmla="*/ 651641 w 6274676"/>
              <a:gd name="connsiteY81" fmla="*/ 5370787 h 5749159"/>
              <a:gd name="connsiteX82" fmla="*/ 536027 w 6274676"/>
              <a:gd name="connsiteY82" fmla="*/ 5370787 h 5749159"/>
              <a:gd name="connsiteX83" fmla="*/ 325820 w 6274676"/>
              <a:gd name="connsiteY83" fmla="*/ 5286704 h 5749159"/>
              <a:gd name="connsiteX84" fmla="*/ 325820 w 6274676"/>
              <a:gd name="connsiteY84" fmla="*/ 5286704 h 5749159"/>
              <a:gd name="connsiteX85" fmla="*/ 168165 w 6274676"/>
              <a:gd name="connsiteY85" fmla="*/ 5286704 h 5749159"/>
              <a:gd name="connsiteX86" fmla="*/ 0 w 6274676"/>
              <a:gd name="connsiteY86" fmla="*/ 5328745 h 5749159"/>
              <a:gd name="connsiteX87" fmla="*/ 409903 w 6274676"/>
              <a:gd name="connsiteY87" fmla="*/ 4740166 h 5749159"/>
              <a:gd name="connsiteX88" fmla="*/ 504496 w 6274676"/>
              <a:gd name="connsiteY88" fmla="*/ 3909849 h 5749159"/>
              <a:gd name="connsiteX89" fmla="*/ 504496 w 6274676"/>
              <a:gd name="connsiteY89" fmla="*/ 3773214 h 5749159"/>
              <a:gd name="connsiteX90" fmla="*/ 504496 w 6274676"/>
              <a:gd name="connsiteY90" fmla="*/ 3773214 h 5749159"/>
              <a:gd name="connsiteX91" fmla="*/ 515007 w 6274676"/>
              <a:gd name="connsiteY91" fmla="*/ 3300249 h 5749159"/>
              <a:gd name="connsiteX92" fmla="*/ 515007 w 6274676"/>
              <a:gd name="connsiteY92" fmla="*/ 3205656 h 5749159"/>
              <a:gd name="connsiteX93" fmla="*/ 472965 w 6274676"/>
              <a:gd name="connsiteY93" fmla="*/ 3163614 h 5749159"/>
              <a:gd name="connsiteX94" fmla="*/ 504496 w 6274676"/>
              <a:gd name="connsiteY94" fmla="*/ 3079531 h 5749159"/>
              <a:gd name="connsiteX95" fmla="*/ 504496 w 6274676"/>
              <a:gd name="connsiteY95" fmla="*/ 3079531 h 5749159"/>
              <a:gd name="connsiteX96" fmla="*/ 515007 w 6274676"/>
              <a:gd name="connsiteY96" fmla="*/ 2890345 h 5749159"/>
              <a:gd name="connsiteX97" fmla="*/ 420413 w 6274676"/>
              <a:gd name="connsiteY97" fmla="*/ 2627587 h 5749159"/>
              <a:gd name="connsiteX98" fmla="*/ 336331 w 6274676"/>
              <a:gd name="connsiteY98" fmla="*/ 2396359 h 5749159"/>
              <a:gd name="connsiteX99" fmla="*/ 451944 w 6274676"/>
              <a:gd name="connsiteY99" fmla="*/ 2354318 h 5749159"/>
              <a:gd name="connsiteX100" fmla="*/ 451944 w 6274676"/>
              <a:gd name="connsiteY100" fmla="*/ 2354318 h 5749159"/>
              <a:gd name="connsiteX101" fmla="*/ 567558 w 6274676"/>
              <a:gd name="connsiteY101" fmla="*/ 2259725 h 5749159"/>
              <a:gd name="connsiteX102" fmla="*/ 567558 w 6274676"/>
              <a:gd name="connsiteY102" fmla="*/ 2259725 h 5749159"/>
              <a:gd name="connsiteX103" fmla="*/ 609600 w 6274676"/>
              <a:gd name="connsiteY103" fmla="*/ 2028497 h 5749159"/>
              <a:gd name="connsiteX104" fmla="*/ 914400 w 6274676"/>
              <a:gd name="connsiteY104" fmla="*/ 2028497 h 5749159"/>
              <a:gd name="connsiteX105" fmla="*/ 1019503 w 6274676"/>
              <a:gd name="connsiteY105" fmla="*/ 1944414 h 5749159"/>
              <a:gd name="connsiteX106" fmla="*/ 1008993 w 6274676"/>
              <a:gd name="connsiteY106" fmla="*/ 1839311 h 5749159"/>
              <a:gd name="connsiteX107" fmla="*/ 977462 w 6274676"/>
              <a:gd name="connsiteY107" fmla="*/ 1713187 h 5749159"/>
              <a:gd name="connsiteX108" fmla="*/ 1198179 w 6274676"/>
              <a:gd name="connsiteY108" fmla="*/ 1723697 h 5749159"/>
              <a:gd name="connsiteX109" fmla="*/ 1219200 w 6274676"/>
              <a:gd name="connsiteY109" fmla="*/ 1597573 h 5749159"/>
              <a:gd name="connsiteX110" fmla="*/ 1208689 w 6274676"/>
              <a:gd name="connsiteY110" fmla="*/ 1397876 h 5749159"/>
              <a:gd name="connsiteX111" fmla="*/ 1082565 w 6274676"/>
              <a:gd name="connsiteY111" fmla="*/ 1366345 h 5749159"/>
              <a:gd name="connsiteX112" fmla="*/ 1093076 w 6274676"/>
              <a:gd name="connsiteY112" fmla="*/ 1240221 h 5749159"/>
              <a:gd name="connsiteX113" fmla="*/ 935420 w 6274676"/>
              <a:gd name="connsiteY113" fmla="*/ 1229711 h 5749159"/>
              <a:gd name="connsiteX114" fmla="*/ 935420 w 6274676"/>
              <a:gd name="connsiteY114" fmla="*/ 1229711 h 5749159"/>
              <a:gd name="connsiteX115" fmla="*/ 935420 w 6274676"/>
              <a:gd name="connsiteY115" fmla="*/ 1114097 h 5749159"/>
              <a:gd name="connsiteX116" fmla="*/ 956441 w 6274676"/>
              <a:gd name="connsiteY116" fmla="*/ 998483 h 5749159"/>
              <a:gd name="connsiteX117" fmla="*/ 1114096 w 6274676"/>
              <a:gd name="connsiteY117" fmla="*/ 998483 h 5749159"/>
              <a:gd name="connsiteX118" fmla="*/ 1250731 w 6274676"/>
              <a:gd name="connsiteY118" fmla="*/ 777766 h 5749159"/>
              <a:gd name="connsiteX119" fmla="*/ 1250731 w 6274676"/>
              <a:gd name="connsiteY119" fmla="*/ 777766 h 5749159"/>
              <a:gd name="connsiteX120" fmla="*/ 1103586 w 6274676"/>
              <a:gd name="connsiteY120" fmla="*/ 641131 h 5749159"/>
              <a:gd name="connsiteX121" fmla="*/ 1187669 w 6274676"/>
              <a:gd name="connsiteY121" fmla="*/ 399393 h 5749159"/>
              <a:gd name="connsiteX122" fmla="*/ 1324303 w 6274676"/>
              <a:gd name="connsiteY122" fmla="*/ 420414 h 5749159"/>
              <a:gd name="connsiteX123" fmla="*/ 1303282 w 6274676"/>
              <a:gd name="connsiteY123" fmla="*/ 199697 h 5749159"/>
              <a:gd name="connsiteX124" fmla="*/ 1387365 w 6274676"/>
              <a:gd name="connsiteY124" fmla="*/ 94593 h 5749159"/>
              <a:gd name="connsiteX125" fmla="*/ 1524000 w 6274676"/>
              <a:gd name="connsiteY125" fmla="*/ 94593 h 5749159"/>
              <a:gd name="connsiteX126" fmla="*/ 1524000 w 6274676"/>
              <a:gd name="connsiteY126" fmla="*/ 0 h 5749159"/>
              <a:gd name="connsiteX127" fmla="*/ 1723696 w 6274676"/>
              <a:gd name="connsiteY127" fmla="*/ 31531 h 5749159"/>
              <a:gd name="connsiteX128" fmla="*/ 1807779 w 6274676"/>
              <a:gd name="connsiteY128" fmla="*/ 136635 h 5749159"/>
              <a:gd name="connsiteX129" fmla="*/ 2039007 w 6274676"/>
              <a:gd name="connsiteY129" fmla="*/ 273269 h 5749159"/>
              <a:gd name="connsiteX130" fmla="*/ 2123089 w 6274676"/>
              <a:gd name="connsiteY130" fmla="*/ 336331 h 5749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6274676" h="5749159">
                <a:moveTo>
                  <a:pt x="2123089" y="336331"/>
                </a:moveTo>
                <a:lnTo>
                  <a:pt x="2123089" y="336331"/>
                </a:lnTo>
                <a:cubicBezTo>
                  <a:pt x="2144110" y="311807"/>
                  <a:pt x="2163311" y="285599"/>
                  <a:pt x="2186151" y="262759"/>
                </a:cubicBezTo>
                <a:cubicBezTo>
                  <a:pt x="2195083" y="253827"/>
                  <a:pt x="2207978" y="249825"/>
                  <a:pt x="2217682" y="241738"/>
                </a:cubicBezTo>
                <a:cubicBezTo>
                  <a:pt x="2229101" y="232222"/>
                  <a:pt x="2238703" y="220717"/>
                  <a:pt x="2249213" y="210207"/>
                </a:cubicBezTo>
                <a:cubicBezTo>
                  <a:pt x="2256136" y="189438"/>
                  <a:pt x="2262224" y="161961"/>
                  <a:pt x="2280744" y="147145"/>
                </a:cubicBezTo>
                <a:cubicBezTo>
                  <a:pt x="2289395" y="140224"/>
                  <a:pt x="2302366" y="141590"/>
                  <a:pt x="2312276" y="136635"/>
                </a:cubicBezTo>
                <a:cubicBezTo>
                  <a:pt x="2316707" y="134419"/>
                  <a:pt x="2319283" y="129628"/>
                  <a:pt x="2322786" y="126125"/>
                </a:cubicBezTo>
                <a:lnTo>
                  <a:pt x="2532993" y="21021"/>
                </a:lnTo>
                <a:lnTo>
                  <a:pt x="2659117" y="94593"/>
                </a:lnTo>
                <a:lnTo>
                  <a:pt x="2827282" y="52552"/>
                </a:lnTo>
                <a:lnTo>
                  <a:pt x="3226676" y="73573"/>
                </a:lnTo>
                <a:lnTo>
                  <a:pt x="3352800" y="273269"/>
                </a:lnTo>
                <a:lnTo>
                  <a:pt x="3331779" y="493987"/>
                </a:lnTo>
                <a:lnTo>
                  <a:pt x="3373820" y="672662"/>
                </a:lnTo>
                <a:lnTo>
                  <a:pt x="3773213" y="935421"/>
                </a:lnTo>
                <a:lnTo>
                  <a:pt x="3888827" y="1103587"/>
                </a:lnTo>
                <a:lnTo>
                  <a:pt x="3983420" y="1103587"/>
                </a:lnTo>
                <a:lnTo>
                  <a:pt x="4130565" y="1208690"/>
                </a:lnTo>
                <a:lnTo>
                  <a:pt x="4288220" y="1219200"/>
                </a:lnTo>
                <a:lnTo>
                  <a:pt x="4403834" y="1555531"/>
                </a:lnTo>
                <a:lnTo>
                  <a:pt x="4403834" y="1555531"/>
                </a:lnTo>
                <a:lnTo>
                  <a:pt x="4298731" y="1870842"/>
                </a:lnTo>
                <a:lnTo>
                  <a:pt x="4403834" y="2017987"/>
                </a:lnTo>
                <a:lnTo>
                  <a:pt x="4656082" y="2060028"/>
                </a:lnTo>
                <a:lnTo>
                  <a:pt x="4803227" y="2291256"/>
                </a:lnTo>
                <a:lnTo>
                  <a:pt x="4887310" y="2396359"/>
                </a:lnTo>
                <a:lnTo>
                  <a:pt x="4887310" y="2396359"/>
                </a:lnTo>
                <a:lnTo>
                  <a:pt x="5034455" y="2701159"/>
                </a:lnTo>
                <a:lnTo>
                  <a:pt x="5318234" y="2879835"/>
                </a:lnTo>
                <a:lnTo>
                  <a:pt x="5412827" y="2753711"/>
                </a:lnTo>
                <a:lnTo>
                  <a:pt x="5686096" y="2701159"/>
                </a:lnTo>
                <a:lnTo>
                  <a:pt x="6053958" y="2858814"/>
                </a:lnTo>
                <a:lnTo>
                  <a:pt x="6232634" y="3289738"/>
                </a:lnTo>
                <a:lnTo>
                  <a:pt x="6274676" y="3605049"/>
                </a:lnTo>
                <a:lnTo>
                  <a:pt x="6201103" y="4225159"/>
                </a:lnTo>
                <a:lnTo>
                  <a:pt x="6043448" y="4256690"/>
                </a:lnTo>
                <a:lnTo>
                  <a:pt x="5896303" y="4256690"/>
                </a:lnTo>
                <a:lnTo>
                  <a:pt x="5749158" y="4309242"/>
                </a:lnTo>
                <a:lnTo>
                  <a:pt x="5633544" y="4330262"/>
                </a:lnTo>
                <a:lnTo>
                  <a:pt x="5507420" y="4235669"/>
                </a:lnTo>
                <a:lnTo>
                  <a:pt x="5391807" y="4340773"/>
                </a:lnTo>
                <a:lnTo>
                  <a:pt x="5381296" y="4456387"/>
                </a:lnTo>
                <a:lnTo>
                  <a:pt x="5181600" y="4382814"/>
                </a:lnTo>
                <a:lnTo>
                  <a:pt x="5002924" y="4414345"/>
                </a:lnTo>
                <a:lnTo>
                  <a:pt x="4960882" y="4477407"/>
                </a:lnTo>
                <a:lnTo>
                  <a:pt x="4824248" y="4498428"/>
                </a:lnTo>
                <a:lnTo>
                  <a:pt x="4729655" y="4635062"/>
                </a:lnTo>
                <a:lnTo>
                  <a:pt x="4635062" y="4824249"/>
                </a:lnTo>
                <a:lnTo>
                  <a:pt x="4614041" y="4887311"/>
                </a:lnTo>
                <a:lnTo>
                  <a:pt x="4508938" y="4897821"/>
                </a:lnTo>
                <a:lnTo>
                  <a:pt x="4445876" y="4740166"/>
                </a:lnTo>
                <a:lnTo>
                  <a:pt x="4214648" y="4834759"/>
                </a:lnTo>
                <a:lnTo>
                  <a:pt x="4004441" y="5118538"/>
                </a:lnTo>
                <a:lnTo>
                  <a:pt x="3794234" y="5002925"/>
                </a:lnTo>
                <a:lnTo>
                  <a:pt x="3636579" y="4929352"/>
                </a:lnTo>
                <a:lnTo>
                  <a:pt x="3510455" y="4824249"/>
                </a:lnTo>
                <a:lnTo>
                  <a:pt x="3352800" y="4761187"/>
                </a:lnTo>
                <a:lnTo>
                  <a:pt x="3174124" y="4750676"/>
                </a:lnTo>
                <a:lnTo>
                  <a:pt x="2963917" y="4771697"/>
                </a:lnTo>
                <a:lnTo>
                  <a:pt x="2690648" y="4750676"/>
                </a:lnTo>
                <a:lnTo>
                  <a:pt x="2617076" y="4677104"/>
                </a:lnTo>
                <a:lnTo>
                  <a:pt x="2438400" y="4719145"/>
                </a:lnTo>
                <a:lnTo>
                  <a:pt x="2280744" y="4645573"/>
                </a:lnTo>
                <a:lnTo>
                  <a:pt x="2312276" y="4887311"/>
                </a:lnTo>
                <a:lnTo>
                  <a:pt x="2375338" y="5150069"/>
                </a:lnTo>
                <a:lnTo>
                  <a:pt x="2291255" y="5160580"/>
                </a:lnTo>
                <a:lnTo>
                  <a:pt x="1933903" y="4992414"/>
                </a:lnTo>
                <a:lnTo>
                  <a:pt x="1839310" y="5139559"/>
                </a:lnTo>
                <a:lnTo>
                  <a:pt x="1954924" y="5391807"/>
                </a:lnTo>
                <a:lnTo>
                  <a:pt x="1986455" y="5707118"/>
                </a:lnTo>
                <a:lnTo>
                  <a:pt x="1933903" y="5749159"/>
                </a:lnTo>
                <a:lnTo>
                  <a:pt x="1828800" y="5654566"/>
                </a:lnTo>
                <a:lnTo>
                  <a:pt x="1629103" y="5517931"/>
                </a:lnTo>
                <a:lnTo>
                  <a:pt x="1355834" y="5717628"/>
                </a:lnTo>
                <a:lnTo>
                  <a:pt x="1093076" y="5486400"/>
                </a:lnTo>
                <a:lnTo>
                  <a:pt x="998482" y="5349766"/>
                </a:lnTo>
                <a:lnTo>
                  <a:pt x="1008993" y="5223642"/>
                </a:lnTo>
                <a:lnTo>
                  <a:pt x="872358" y="5087007"/>
                </a:lnTo>
                <a:lnTo>
                  <a:pt x="809296" y="5044966"/>
                </a:lnTo>
                <a:lnTo>
                  <a:pt x="840827" y="5181600"/>
                </a:lnTo>
                <a:lnTo>
                  <a:pt x="651641" y="5370787"/>
                </a:lnTo>
                <a:lnTo>
                  <a:pt x="536027" y="5370787"/>
                </a:lnTo>
                <a:lnTo>
                  <a:pt x="325820" y="5286704"/>
                </a:lnTo>
                <a:lnTo>
                  <a:pt x="325820" y="5286704"/>
                </a:lnTo>
                <a:lnTo>
                  <a:pt x="168165" y="5286704"/>
                </a:lnTo>
                <a:lnTo>
                  <a:pt x="0" y="5328745"/>
                </a:lnTo>
                <a:lnTo>
                  <a:pt x="409903" y="4740166"/>
                </a:lnTo>
                <a:lnTo>
                  <a:pt x="504496" y="3909849"/>
                </a:lnTo>
                <a:lnTo>
                  <a:pt x="504496" y="3773214"/>
                </a:lnTo>
                <a:lnTo>
                  <a:pt x="504496" y="3773214"/>
                </a:lnTo>
                <a:lnTo>
                  <a:pt x="515007" y="3300249"/>
                </a:lnTo>
                <a:lnTo>
                  <a:pt x="515007" y="3205656"/>
                </a:lnTo>
                <a:lnTo>
                  <a:pt x="472965" y="3163614"/>
                </a:lnTo>
                <a:lnTo>
                  <a:pt x="504496" y="3079531"/>
                </a:lnTo>
                <a:lnTo>
                  <a:pt x="504496" y="3079531"/>
                </a:lnTo>
                <a:lnTo>
                  <a:pt x="515007" y="2890345"/>
                </a:lnTo>
                <a:lnTo>
                  <a:pt x="420413" y="2627587"/>
                </a:lnTo>
                <a:lnTo>
                  <a:pt x="336331" y="2396359"/>
                </a:lnTo>
                <a:lnTo>
                  <a:pt x="451944" y="2354318"/>
                </a:lnTo>
                <a:lnTo>
                  <a:pt x="451944" y="2354318"/>
                </a:lnTo>
                <a:lnTo>
                  <a:pt x="567558" y="2259725"/>
                </a:lnTo>
                <a:lnTo>
                  <a:pt x="567558" y="2259725"/>
                </a:lnTo>
                <a:lnTo>
                  <a:pt x="609600" y="2028497"/>
                </a:lnTo>
                <a:lnTo>
                  <a:pt x="914400" y="2028497"/>
                </a:lnTo>
                <a:lnTo>
                  <a:pt x="1019503" y="1944414"/>
                </a:lnTo>
                <a:lnTo>
                  <a:pt x="1008993" y="1839311"/>
                </a:lnTo>
                <a:lnTo>
                  <a:pt x="977462" y="1713187"/>
                </a:lnTo>
                <a:lnTo>
                  <a:pt x="1198179" y="1723697"/>
                </a:lnTo>
                <a:lnTo>
                  <a:pt x="1219200" y="1597573"/>
                </a:lnTo>
                <a:lnTo>
                  <a:pt x="1208689" y="1397876"/>
                </a:lnTo>
                <a:lnTo>
                  <a:pt x="1082565" y="1366345"/>
                </a:lnTo>
                <a:lnTo>
                  <a:pt x="1093076" y="1240221"/>
                </a:lnTo>
                <a:lnTo>
                  <a:pt x="935420" y="1229711"/>
                </a:lnTo>
                <a:lnTo>
                  <a:pt x="935420" y="1229711"/>
                </a:lnTo>
                <a:lnTo>
                  <a:pt x="935420" y="1114097"/>
                </a:lnTo>
                <a:lnTo>
                  <a:pt x="956441" y="998483"/>
                </a:lnTo>
                <a:lnTo>
                  <a:pt x="1114096" y="998483"/>
                </a:lnTo>
                <a:lnTo>
                  <a:pt x="1250731" y="777766"/>
                </a:lnTo>
                <a:lnTo>
                  <a:pt x="1250731" y="777766"/>
                </a:lnTo>
                <a:lnTo>
                  <a:pt x="1103586" y="641131"/>
                </a:lnTo>
                <a:lnTo>
                  <a:pt x="1187669" y="399393"/>
                </a:lnTo>
                <a:lnTo>
                  <a:pt x="1324303" y="420414"/>
                </a:lnTo>
                <a:lnTo>
                  <a:pt x="1303282" y="199697"/>
                </a:lnTo>
                <a:lnTo>
                  <a:pt x="1387365" y="94593"/>
                </a:lnTo>
                <a:lnTo>
                  <a:pt x="1524000" y="94593"/>
                </a:lnTo>
                <a:lnTo>
                  <a:pt x="1524000" y="0"/>
                </a:lnTo>
                <a:lnTo>
                  <a:pt x="1723696" y="31531"/>
                </a:lnTo>
                <a:lnTo>
                  <a:pt x="1807779" y="136635"/>
                </a:lnTo>
                <a:lnTo>
                  <a:pt x="2039007" y="273269"/>
                </a:lnTo>
                <a:lnTo>
                  <a:pt x="2123089" y="336331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pièce, bâtiment, scène, signe&#10;&#10;Description générée automatiquement">
            <a:extLst>
              <a:ext uri="{FF2B5EF4-FFF2-40B4-BE49-F238E27FC236}">
                <a16:creationId xmlns:a16="http://schemas.microsoft.com/office/drawing/2014/main" id="{4733ACA2-71FE-5541-BE17-9873084FDD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559" y="1300125"/>
            <a:ext cx="1196782" cy="11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88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rbre, vert, champ, blanc&#10;&#10;Description générée automatiquement">
            <a:extLst>
              <a:ext uri="{FF2B5EF4-FFF2-40B4-BE49-F238E27FC236}">
                <a16:creationId xmlns:a16="http://schemas.microsoft.com/office/drawing/2014/main" id="{C1B765D2-01AE-3C42-9E6C-0F7FA08EB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509" y="10241"/>
            <a:ext cx="9829577" cy="6858000"/>
          </a:xfrm>
          <a:prstGeom prst="rect">
            <a:avLst/>
          </a:prstGeom>
        </p:spPr>
      </p:pic>
      <p:sp>
        <p:nvSpPr>
          <p:cNvPr id="6" name="Forme libre 5">
            <a:extLst>
              <a:ext uri="{FF2B5EF4-FFF2-40B4-BE49-F238E27FC236}">
                <a16:creationId xmlns:a16="http://schemas.microsoft.com/office/drawing/2014/main" id="{C98D383A-0F3C-B84A-ADB7-8C04870EBE96}"/>
              </a:ext>
            </a:extLst>
          </p:cNvPr>
          <p:cNvSpPr/>
          <p:nvPr/>
        </p:nvSpPr>
        <p:spPr>
          <a:xfrm>
            <a:off x="6016982" y="-16778"/>
            <a:ext cx="6138666" cy="3987588"/>
          </a:xfrm>
          <a:custGeom>
            <a:avLst/>
            <a:gdLst>
              <a:gd name="connsiteX0" fmla="*/ 48258 w 6138666"/>
              <a:gd name="connsiteY0" fmla="*/ 0 h 3987588"/>
              <a:gd name="connsiteX1" fmla="*/ 98592 w 6138666"/>
              <a:gd name="connsiteY1" fmla="*/ 92279 h 3987588"/>
              <a:gd name="connsiteX2" fmla="*/ 98592 w 6138666"/>
              <a:gd name="connsiteY2" fmla="*/ 176169 h 3987588"/>
              <a:gd name="connsiteX3" fmla="*/ 174093 w 6138666"/>
              <a:gd name="connsiteY3" fmla="*/ 209725 h 3987588"/>
              <a:gd name="connsiteX4" fmla="*/ 224427 w 6138666"/>
              <a:gd name="connsiteY4" fmla="*/ 310393 h 3987588"/>
              <a:gd name="connsiteX5" fmla="*/ 241205 w 6138666"/>
              <a:gd name="connsiteY5" fmla="*/ 385894 h 3987588"/>
              <a:gd name="connsiteX6" fmla="*/ 249594 w 6138666"/>
              <a:gd name="connsiteY6" fmla="*/ 427839 h 3987588"/>
              <a:gd name="connsiteX7" fmla="*/ 291539 w 6138666"/>
              <a:gd name="connsiteY7" fmla="*/ 444617 h 3987588"/>
              <a:gd name="connsiteX8" fmla="*/ 367040 w 6138666"/>
              <a:gd name="connsiteY8" fmla="*/ 612396 h 3987588"/>
              <a:gd name="connsiteX9" fmla="*/ 367040 w 6138666"/>
              <a:gd name="connsiteY9" fmla="*/ 654341 h 3987588"/>
              <a:gd name="connsiteX10" fmla="*/ 81814 w 6138666"/>
              <a:gd name="connsiteY10" fmla="*/ 696286 h 3987588"/>
              <a:gd name="connsiteX11" fmla="*/ 14702 w 6138666"/>
              <a:gd name="connsiteY11" fmla="*/ 1174459 h 3987588"/>
              <a:gd name="connsiteX12" fmla="*/ 14702 w 6138666"/>
              <a:gd name="connsiteY12" fmla="*/ 1233182 h 3987588"/>
              <a:gd name="connsiteX13" fmla="*/ 174093 w 6138666"/>
              <a:gd name="connsiteY13" fmla="*/ 1510018 h 3987588"/>
              <a:gd name="connsiteX14" fmla="*/ 199260 w 6138666"/>
              <a:gd name="connsiteY14" fmla="*/ 1593908 h 3987588"/>
              <a:gd name="connsiteX15" fmla="*/ 199260 w 6138666"/>
              <a:gd name="connsiteY15" fmla="*/ 1644242 h 3987588"/>
              <a:gd name="connsiteX16" fmla="*/ 299928 w 6138666"/>
              <a:gd name="connsiteY16" fmla="*/ 1736521 h 3987588"/>
              <a:gd name="connsiteX17" fmla="*/ 375429 w 6138666"/>
              <a:gd name="connsiteY17" fmla="*/ 1778466 h 3987588"/>
              <a:gd name="connsiteX18" fmla="*/ 593543 w 6138666"/>
              <a:gd name="connsiteY18" fmla="*/ 1644242 h 3987588"/>
              <a:gd name="connsiteX19" fmla="*/ 736156 w 6138666"/>
              <a:gd name="connsiteY19" fmla="*/ 1677798 h 3987588"/>
              <a:gd name="connsiteX20" fmla="*/ 920713 w 6138666"/>
              <a:gd name="connsiteY20" fmla="*/ 1744910 h 3987588"/>
              <a:gd name="connsiteX21" fmla="*/ 1063326 w 6138666"/>
              <a:gd name="connsiteY21" fmla="*/ 1786855 h 3987588"/>
              <a:gd name="connsiteX22" fmla="*/ 1239495 w 6138666"/>
              <a:gd name="connsiteY22" fmla="*/ 1837189 h 3987588"/>
              <a:gd name="connsiteX23" fmla="*/ 1356941 w 6138666"/>
              <a:gd name="connsiteY23" fmla="*/ 1971413 h 3987588"/>
              <a:gd name="connsiteX24" fmla="*/ 1457609 w 6138666"/>
              <a:gd name="connsiteY24" fmla="*/ 2072081 h 3987588"/>
              <a:gd name="connsiteX25" fmla="*/ 1499554 w 6138666"/>
              <a:gd name="connsiteY25" fmla="*/ 2114026 h 3987588"/>
              <a:gd name="connsiteX26" fmla="*/ 1591833 w 6138666"/>
              <a:gd name="connsiteY26" fmla="*/ 2206305 h 3987588"/>
              <a:gd name="connsiteX27" fmla="*/ 1650556 w 6138666"/>
              <a:gd name="connsiteY27" fmla="*/ 2206305 h 3987588"/>
              <a:gd name="connsiteX28" fmla="*/ 1910614 w 6138666"/>
              <a:gd name="connsiteY28" fmla="*/ 2416029 h 3987588"/>
              <a:gd name="connsiteX29" fmla="*/ 2053227 w 6138666"/>
              <a:gd name="connsiteY29" fmla="*/ 2600587 h 3987588"/>
              <a:gd name="connsiteX30" fmla="*/ 2061616 w 6138666"/>
              <a:gd name="connsiteY30" fmla="*/ 2701255 h 3987588"/>
              <a:gd name="connsiteX31" fmla="*/ 2061616 w 6138666"/>
              <a:gd name="connsiteY31" fmla="*/ 2785145 h 3987588"/>
              <a:gd name="connsiteX32" fmla="*/ 2372009 w 6138666"/>
              <a:gd name="connsiteY32" fmla="*/ 3162650 h 3987588"/>
              <a:gd name="connsiteX33" fmla="*/ 2640457 w 6138666"/>
              <a:gd name="connsiteY33" fmla="*/ 3414319 h 3987588"/>
              <a:gd name="connsiteX34" fmla="*/ 2875348 w 6138666"/>
              <a:gd name="connsiteY34" fmla="*/ 3540154 h 3987588"/>
              <a:gd name="connsiteX35" fmla="*/ 3160574 w 6138666"/>
              <a:gd name="connsiteY35" fmla="*/ 3649211 h 3987588"/>
              <a:gd name="connsiteX36" fmla="*/ 3949139 w 6138666"/>
              <a:gd name="connsiteY36" fmla="*/ 3967993 h 3987588"/>
              <a:gd name="connsiteX37" fmla="*/ 3940750 w 6138666"/>
              <a:gd name="connsiteY37" fmla="*/ 3942826 h 3987588"/>
              <a:gd name="connsiteX38" fmla="*/ 3982695 w 6138666"/>
              <a:gd name="connsiteY38" fmla="*/ 3858936 h 3987588"/>
              <a:gd name="connsiteX39" fmla="*/ 3923972 w 6138666"/>
              <a:gd name="connsiteY39" fmla="*/ 3791824 h 3987588"/>
              <a:gd name="connsiteX40" fmla="*/ 3898805 w 6138666"/>
              <a:gd name="connsiteY40" fmla="*/ 3758268 h 3987588"/>
              <a:gd name="connsiteX41" fmla="*/ 3957528 w 6138666"/>
              <a:gd name="connsiteY41" fmla="*/ 3691156 h 3987588"/>
              <a:gd name="connsiteX42" fmla="*/ 3923972 w 6138666"/>
              <a:gd name="connsiteY42" fmla="*/ 3657600 h 3987588"/>
              <a:gd name="connsiteX43" fmla="*/ 3999473 w 6138666"/>
              <a:gd name="connsiteY43" fmla="*/ 3523376 h 3987588"/>
              <a:gd name="connsiteX44" fmla="*/ 4133697 w 6138666"/>
              <a:gd name="connsiteY44" fmla="*/ 3439486 h 3987588"/>
              <a:gd name="connsiteX45" fmla="*/ 4192420 w 6138666"/>
              <a:gd name="connsiteY45" fmla="*/ 3405930 h 3987588"/>
              <a:gd name="connsiteX46" fmla="*/ 4326644 w 6138666"/>
              <a:gd name="connsiteY46" fmla="*/ 3389152 h 3987588"/>
              <a:gd name="connsiteX47" fmla="*/ 4611869 w 6138666"/>
              <a:gd name="connsiteY47" fmla="*/ 3296873 h 3987588"/>
              <a:gd name="connsiteX48" fmla="*/ 4813205 w 6138666"/>
              <a:gd name="connsiteY48" fmla="*/ 3221372 h 3987588"/>
              <a:gd name="connsiteX49" fmla="*/ 4905484 w 6138666"/>
              <a:gd name="connsiteY49" fmla="*/ 3187817 h 3987588"/>
              <a:gd name="connsiteX50" fmla="*/ 4989374 w 6138666"/>
              <a:gd name="connsiteY50" fmla="*/ 3212984 h 3987588"/>
              <a:gd name="connsiteX51" fmla="*/ 5098431 w 6138666"/>
              <a:gd name="connsiteY51" fmla="*/ 3196206 h 3987588"/>
              <a:gd name="connsiteX52" fmla="*/ 5241044 w 6138666"/>
              <a:gd name="connsiteY52" fmla="*/ 3254928 h 3987588"/>
              <a:gd name="connsiteX53" fmla="*/ 5282989 w 6138666"/>
              <a:gd name="connsiteY53" fmla="*/ 3347207 h 3987588"/>
              <a:gd name="connsiteX54" fmla="*/ 5912163 w 6138666"/>
              <a:gd name="connsiteY54" fmla="*/ 3498209 h 3987588"/>
              <a:gd name="connsiteX55" fmla="*/ 6138666 w 6138666"/>
              <a:gd name="connsiteY55" fmla="*/ 3473042 h 398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6138666" h="3987588">
                <a:moveTo>
                  <a:pt x="48258" y="0"/>
                </a:moveTo>
                <a:cubicBezTo>
                  <a:pt x="69230" y="31459"/>
                  <a:pt x="90203" y="62918"/>
                  <a:pt x="98592" y="92279"/>
                </a:cubicBezTo>
                <a:cubicBezTo>
                  <a:pt x="106981" y="121641"/>
                  <a:pt x="86009" y="156595"/>
                  <a:pt x="98592" y="176169"/>
                </a:cubicBezTo>
                <a:cubicBezTo>
                  <a:pt x="111176" y="195743"/>
                  <a:pt x="153121" y="187354"/>
                  <a:pt x="174093" y="209725"/>
                </a:cubicBezTo>
                <a:cubicBezTo>
                  <a:pt x="195065" y="232096"/>
                  <a:pt x="213242" y="281032"/>
                  <a:pt x="224427" y="310393"/>
                </a:cubicBezTo>
                <a:cubicBezTo>
                  <a:pt x="235612" y="339754"/>
                  <a:pt x="237011" y="366320"/>
                  <a:pt x="241205" y="385894"/>
                </a:cubicBezTo>
                <a:cubicBezTo>
                  <a:pt x="245400" y="405468"/>
                  <a:pt x="241205" y="418052"/>
                  <a:pt x="249594" y="427839"/>
                </a:cubicBezTo>
                <a:cubicBezTo>
                  <a:pt x="257983" y="437626"/>
                  <a:pt x="271965" y="413858"/>
                  <a:pt x="291539" y="444617"/>
                </a:cubicBezTo>
                <a:cubicBezTo>
                  <a:pt x="311113" y="475376"/>
                  <a:pt x="354457" y="577442"/>
                  <a:pt x="367040" y="612396"/>
                </a:cubicBezTo>
                <a:cubicBezTo>
                  <a:pt x="379623" y="647350"/>
                  <a:pt x="414578" y="640359"/>
                  <a:pt x="367040" y="654341"/>
                </a:cubicBezTo>
                <a:cubicBezTo>
                  <a:pt x="319502" y="668323"/>
                  <a:pt x="140537" y="609600"/>
                  <a:pt x="81814" y="696286"/>
                </a:cubicBezTo>
                <a:cubicBezTo>
                  <a:pt x="23091" y="782972"/>
                  <a:pt x="25887" y="1084976"/>
                  <a:pt x="14702" y="1174459"/>
                </a:cubicBezTo>
                <a:cubicBezTo>
                  <a:pt x="3517" y="1263942"/>
                  <a:pt x="-11863" y="1177256"/>
                  <a:pt x="14702" y="1233182"/>
                </a:cubicBezTo>
                <a:cubicBezTo>
                  <a:pt x="41267" y="1289109"/>
                  <a:pt x="143333" y="1449897"/>
                  <a:pt x="174093" y="1510018"/>
                </a:cubicBezTo>
                <a:cubicBezTo>
                  <a:pt x="204853" y="1570139"/>
                  <a:pt x="195066" y="1571537"/>
                  <a:pt x="199260" y="1593908"/>
                </a:cubicBezTo>
                <a:cubicBezTo>
                  <a:pt x="203454" y="1616279"/>
                  <a:pt x="182482" y="1620473"/>
                  <a:pt x="199260" y="1644242"/>
                </a:cubicBezTo>
                <a:cubicBezTo>
                  <a:pt x="216038" y="1668011"/>
                  <a:pt x="270567" y="1714150"/>
                  <a:pt x="299928" y="1736521"/>
                </a:cubicBezTo>
                <a:cubicBezTo>
                  <a:pt x="329289" y="1758892"/>
                  <a:pt x="326493" y="1793846"/>
                  <a:pt x="375429" y="1778466"/>
                </a:cubicBezTo>
                <a:cubicBezTo>
                  <a:pt x="424365" y="1763086"/>
                  <a:pt x="533422" y="1661020"/>
                  <a:pt x="593543" y="1644242"/>
                </a:cubicBezTo>
                <a:cubicBezTo>
                  <a:pt x="653664" y="1627464"/>
                  <a:pt x="681628" y="1661020"/>
                  <a:pt x="736156" y="1677798"/>
                </a:cubicBezTo>
                <a:cubicBezTo>
                  <a:pt x="790684" y="1694576"/>
                  <a:pt x="866185" y="1726734"/>
                  <a:pt x="920713" y="1744910"/>
                </a:cubicBezTo>
                <a:cubicBezTo>
                  <a:pt x="975241" y="1763086"/>
                  <a:pt x="1063326" y="1786855"/>
                  <a:pt x="1063326" y="1786855"/>
                </a:cubicBezTo>
                <a:cubicBezTo>
                  <a:pt x="1116456" y="1802235"/>
                  <a:pt x="1190559" y="1806429"/>
                  <a:pt x="1239495" y="1837189"/>
                </a:cubicBezTo>
                <a:cubicBezTo>
                  <a:pt x="1288431" y="1867949"/>
                  <a:pt x="1320589" y="1932265"/>
                  <a:pt x="1356941" y="1971413"/>
                </a:cubicBezTo>
                <a:cubicBezTo>
                  <a:pt x="1393293" y="2010561"/>
                  <a:pt x="1457609" y="2072081"/>
                  <a:pt x="1457609" y="2072081"/>
                </a:cubicBezTo>
                <a:lnTo>
                  <a:pt x="1499554" y="2114026"/>
                </a:lnTo>
                <a:cubicBezTo>
                  <a:pt x="1521925" y="2136397"/>
                  <a:pt x="1566666" y="2190925"/>
                  <a:pt x="1591833" y="2206305"/>
                </a:cubicBezTo>
                <a:cubicBezTo>
                  <a:pt x="1617000" y="2221685"/>
                  <a:pt x="1597426" y="2171351"/>
                  <a:pt x="1650556" y="2206305"/>
                </a:cubicBezTo>
                <a:cubicBezTo>
                  <a:pt x="1703686" y="2241259"/>
                  <a:pt x="1843502" y="2350315"/>
                  <a:pt x="1910614" y="2416029"/>
                </a:cubicBezTo>
                <a:cubicBezTo>
                  <a:pt x="1977726" y="2481743"/>
                  <a:pt x="2028060" y="2553049"/>
                  <a:pt x="2053227" y="2600587"/>
                </a:cubicBezTo>
                <a:cubicBezTo>
                  <a:pt x="2078394" y="2648125"/>
                  <a:pt x="2060218" y="2670495"/>
                  <a:pt x="2061616" y="2701255"/>
                </a:cubicBezTo>
                <a:cubicBezTo>
                  <a:pt x="2063014" y="2732015"/>
                  <a:pt x="2009884" y="2708246"/>
                  <a:pt x="2061616" y="2785145"/>
                </a:cubicBezTo>
                <a:cubicBezTo>
                  <a:pt x="2113348" y="2862044"/>
                  <a:pt x="2275536" y="3057788"/>
                  <a:pt x="2372009" y="3162650"/>
                </a:cubicBezTo>
                <a:cubicBezTo>
                  <a:pt x="2468482" y="3267512"/>
                  <a:pt x="2556567" y="3351402"/>
                  <a:pt x="2640457" y="3414319"/>
                </a:cubicBezTo>
                <a:cubicBezTo>
                  <a:pt x="2724347" y="3477236"/>
                  <a:pt x="2788662" y="3501005"/>
                  <a:pt x="2875348" y="3540154"/>
                </a:cubicBezTo>
                <a:cubicBezTo>
                  <a:pt x="2962034" y="3579303"/>
                  <a:pt x="3160574" y="3649211"/>
                  <a:pt x="3160574" y="3649211"/>
                </a:cubicBezTo>
                <a:lnTo>
                  <a:pt x="3949139" y="3967993"/>
                </a:lnTo>
                <a:cubicBezTo>
                  <a:pt x="4079168" y="4016929"/>
                  <a:pt x="3935157" y="3961002"/>
                  <a:pt x="3940750" y="3942826"/>
                </a:cubicBezTo>
                <a:cubicBezTo>
                  <a:pt x="3946343" y="3924650"/>
                  <a:pt x="3985491" y="3884103"/>
                  <a:pt x="3982695" y="3858936"/>
                </a:cubicBezTo>
                <a:cubicBezTo>
                  <a:pt x="3979899" y="3833769"/>
                  <a:pt x="3923972" y="3791824"/>
                  <a:pt x="3923972" y="3791824"/>
                </a:cubicBezTo>
                <a:cubicBezTo>
                  <a:pt x="3909990" y="3775046"/>
                  <a:pt x="3893212" y="3775046"/>
                  <a:pt x="3898805" y="3758268"/>
                </a:cubicBezTo>
                <a:cubicBezTo>
                  <a:pt x="3904398" y="3741490"/>
                  <a:pt x="3957528" y="3691156"/>
                  <a:pt x="3957528" y="3691156"/>
                </a:cubicBezTo>
                <a:cubicBezTo>
                  <a:pt x="3961722" y="3674378"/>
                  <a:pt x="3916981" y="3685563"/>
                  <a:pt x="3923972" y="3657600"/>
                </a:cubicBezTo>
                <a:cubicBezTo>
                  <a:pt x="3930963" y="3629637"/>
                  <a:pt x="3964519" y="3559728"/>
                  <a:pt x="3999473" y="3523376"/>
                </a:cubicBezTo>
                <a:cubicBezTo>
                  <a:pt x="4034427" y="3487024"/>
                  <a:pt x="4101539" y="3459060"/>
                  <a:pt x="4133697" y="3439486"/>
                </a:cubicBezTo>
                <a:cubicBezTo>
                  <a:pt x="4165855" y="3419912"/>
                  <a:pt x="4160262" y="3414319"/>
                  <a:pt x="4192420" y="3405930"/>
                </a:cubicBezTo>
                <a:cubicBezTo>
                  <a:pt x="4224578" y="3397541"/>
                  <a:pt x="4256736" y="3407328"/>
                  <a:pt x="4326644" y="3389152"/>
                </a:cubicBezTo>
                <a:cubicBezTo>
                  <a:pt x="4396552" y="3370976"/>
                  <a:pt x="4530776" y="3324836"/>
                  <a:pt x="4611869" y="3296873"/>
                </a:cubicBezTo>
                <a:cubicBezTo>
                  <a:pt x="4692962" y="3268910"/>
                  <a:pt x="4813205" y="3221372"/>
                  <a:pt x="4813205" y="3221372"/>
                </a:cubicBezTo>
                <a:cubicBezTo>
                  <a:pt x="4862141" y="3203196"/>
                  <a:pt x="4876123" y="3189215"/>
                  <a:pt x="4905484" y="3187817"/>
                </a:cubicBezTo>
                <a:cubicBezTo>
                  <a:pt x="4934845" y="3186419"/>
                  <a:pt x="4957216" y="3211586"/>
                  <a:pt x="4989374" y="3212984"/>
                </a:cubicBezTo>
                <a:cubicBezTo>
                  <a:pt x="5021532" y="3214382"/>
                  <a:pt x="5056486" y="3189215"/>
                  <a:pt x="5098431" y="3196206"/>
                </a:cubicBezTo>
                <a:cubicBezTo>
                  <a:pt x="5140376" y="3203197"/>
                  <a:pt x="5210284" y="3229761"/>
                  <a:pt x="5241044" y="3254928"/>
                </a:cubicBezTo>
                <a:cubicBezTo>
                  <a:pt x="5271804" y="3280095"/>
                  <a:pt x="5171136" y="3306660"/>
                  <a:pt x="5282989" y="3347207"/>
                </a:cubicBezTo>
                <a:cubicBezTo>
                  <a:pt x="5394842" y="3387754"/>
                  <a:pt x="5769550" y="3477237"/>
                  <a:pt x="5912163" y="3498209"/>
                </a:cubicBezTo>
                <a:cubicBezTo>
                  <a:pt x="6054776" y="3519181"/>
                  <a:pt x="6096721" y="3496111"/>
                  <a:pt x="6138666" y="3473042"/>
                </a:cubicBezTo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>
            <a:extLst>
              <a:ext uri="{FF2B5EF4-FFF2-40B4-BE49-F238E27FC236}">
                <a16:creationId xmlns:a16="http://schemas.microsoft.com/office/drawing/2014/main" id="{A9DBCBD9-A1B9-F94B-AD7A-FB52A0500F58}"/>
              </a:ext>
            </a:extLst>
          </p:cNvPr>
          <p:cNvSpPr/>
          <p:nvPr/>
        </p:nvSpPr>
        <p:spPr>
          <a:xfrm>
            <a:off x="4479721" y="1107347"/>
            <a:ext cx="2927758" cy="3229761"/>
          </a:xfrm>
          <a:custGeom>
            <a:avLst/>
            <a:gdLst>
              <a:gd name="connsiteX0" fmla="*/ 0 w 2927758"/>
              <a:gd name="connsiteY0" fmla="*/ 788565 h 3229761"/>
              <a:gd name="connsiteX1" fmla="*/ 318782 w 2927758"/>
              <a:gd name="connsiteY1" fmla="*/ 771787 h 3229761"/>
              <a:gd name="connsiteX2" fmla="*/ 469784 w 2927758"/>
              <a:gd name="connsiteY2" fmla="*/ 536895 h 3229761"/>
              <a:gd name="connsiteX3" fmla="*/ 721453 w 2927758"/>
              <a:gd name="connsiteY3" fmla="*/ 394282 h 3229761"/>
              <a:gd name="connsiteX4" fmla="*/ 729842 w 2927758"/>
              <a:gd name="connsiteY4" fmla="*/ 92279 h 3229761"/>
              <a:gd name="connsiteX5" fmla="*/ 1249960 w 2927758"/>
              <a:gd name="connsiteY5" fmla="*/ 0 h 3229761"/>
              <a:gd name="connsiteX6" fmla="*/ 1442907 w 2927758"/>
              <a:gd name="connsiteY6" fmla="*/ 41945 h 3229761"/>
              <a:gd name="connsiteX7" fmla="*/ 1694576 w 2927758"/>
              <a:gd name="connsiteY7" fmla="*/ 578840 h 3229761"/>
              <a:gd name="connsiteX8" fmla="*/ 1946246 w 2927758"/>
              <a:gd name="connsiteY8" fmla="*/ 746620 h 3229761"/>
              <a:gd name="connsiteX9" fmla="*/ 2172749 w 2927758"/>
              <a:gd name="connsiteY9" fmla="*/ 578840 h 3229761"/>
              <a:gd name="connsiteX10" fmla="*/ 2726422 w 2927758"/>
              <a:gd name="connsiteY10" fmla="*/ 763398 h 3229761"/>
              <a:gd name="connsiteX11" fmla="*/ 2726422 w 2927758"/>
              <a:gd name="connsiteY11" fmla="*/ 763398 h 3229761"/>
              <a:gd name="connsiteX12" fmla="*/ 2927758 w 2927758"/>
              <a:gd name="connsiteY12" fmla="*/ 973123 h 3229761"/>
              <a:gd name="connsiteX13" fmla="*/ 2684477 w 2927758"/>
              <a:gd name="connsiteY13" fmla="*/ 1359016 h 3229761"/>
              <a:gd name="connsiteX14" fmla="*/ 2667699 w 2927758"/>
              <a:gd name="connsiteY14" fmla="*/ 2399251 h 3229761"/>
              <a:gd name="connsiteX15" fmla="*/ 2768367 w 2927758"/>
              <a:gd name="connsiteY15" fmla="*/ 2474752 h 3229761"/>
              <a:gd name="connsiteX16" fmla="*/ 2659310 w 2927758"/>
              <a:gd name="connsiteY16" fmla="*/ 2575420 h 3229761"/>
              <a:gd name="connsiteX17" fmla="*/ 2575420 w 2927758"/>
              <a:gd name="connsiteY17" fmla="*/ 2852257 h 3229761"/>
              <a:gd name="connsiteX18" fmla="*/ 2348918 w 2927758"/>
              <a:gd name="connsiteY18" fmla="*/ 3162649 h 3229761"/>
              <a:gd name="connsiteX19" fmla="*/ 2273417 w 2927758"/>
              <a:gd name="connsiteY19" fmla="*/ 3229761 h 3229761"/>
              <a:gd name="connsiteX20" fmla="*/ 1677798 w 2927758"/>
              <a:gd name="connsiteY20" fmla="*/ 2416029 h 3229761"/>
              <a:gd name="connsiteX21" fmla="*/ 1761688 w 2927758"/>
              <a:gd name="connsiteY21" fmla="*/ 1879134 h 3229761"/>
              <a:gd name="connsiteX22" fmla="*/ 1216404 w 2927758"/>
              <a:gd name="connsiteY22" fmla="*/ 1459684 h 3229761"/>
              <a:gd name="connsiteX23" fmla="*/ 1006679 w 2927758"/>
              <a:gd name="connsiteY23" fmla="*/ 1216403 h 3229761"/>
              <a:gd name="connsiteX24" fmla="*/ 813732 w 2927758"/>
              <a:gd name="connsiteY24" fmla="*/ 1107347 h 3229761"/>
              <a:gd name="connsiteX25" fmla="*/ 562062 w 2927758"/>
              <a:gd name="connsiteY25" fmla="*/ 1040235 h 3229761"/>
              <a:gd name="connsiteX26" fmla="*/ 402672 w 2927758"/>
              <a:gd name="connsiteY26" fmla="*/ 1157681 h 3229761"/>
              <a:gd name="connsiteX27" fmla="*/ 201336 w 2927758"/>
              <a:gd name="connsiteY27" fmla="*/ 1199625 h 3229761"/>
              <a:gd name="connsiteX28" fmla="*/ 201336 w 2927758"/>
              <a:gd name="connsiteY28" fmla="*/ 1199625 h 3229761"/>
              <a:gd name="connsiteX29" fmla="*/ 184558 w 2927758"/>
              <a:gd name="connsiteY29" fmla="*/ 914400 h 3229761"/>
              <a:gd name="connsiteX30" fmla="*/ 0 w 2927758"/>
              <a:gd name="connsiteY30" fmla="*/ 788565 h 3229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927758" h="3229761">
                <a:moveTo>
                  <a:pt x="0" y="788565"/>
                </a:moveTo>
                <a:lnTo>
                  <a:pt x="318782" y="771787"/>
                </a:lnTo>
                <a:lnTo>
                  <a:pt x="469784" y="536895"/>
                </a:lnTo>
                <a:lnTo>
                  <a:pt x="721453" y="394282"/>
                </a:lnTo>
                <a:lnTo>
                  <a:pt x="729842" y="92279"/>
                </a:lnTo>
                <a:lnTo>
                  <a:pt x="1249960" y="0"/>
                </a:lnTo>
                <a:lnTo>
                  <a:pt x="1442907" y="41945"/>
                </a:lnTo>
                <a:lnTo>
                  <a:pt x="1694576" y="578840"/>
                </a:lnTo>
                <a:lnTo>
                  <a:pt x="1946246" y="746620"/>
                </a:lnTo>
                <a:lnTo>
                  <a:pt x="2172749" y="578840"/>
                </a:lnTo>
                <a:lnTo>
                  <a:pt x="2726422" y="763398"/>
                </a:lnTo>
                <a:lnTo>
                  <a:pt x="2726422" y="763398"/>
                </a:lnTo>
                <a:lnTo>
                  <a:pt x="2927758" y="973123"/>
                </a:lnTo>
                <a:lnTo>
                  <a:pt x="2684477" y="1359016"/>
                </a:lnTo>
                <a:lnTo>
                  <a:pt x="2667699" y="2399251"/>
                </a:lnTo>
                <a:lnTo>
                  <a:pt x="2768367" y="2474752"/>
                </a:lnTo>
                <a:lnTo>
                  <a:pt x="2659310" y="2575420"/>
                </a:lnTo>
                <a:lnTo>
                  <a:pt x="2575420" y="2852257"/>
                </a:lnTo>
                <a:lnTo>
                  <a:pt x="2348918" y="3162649"/>
                </a:lnTo>
                <a:lnTo>
                  <a:pt x="2273417" y="3229761"/>
                </a:lnTo>
                <a:lnTo>
                  <a:pt x="1677798" y="2416029"/>
                </a:lnTo>
                <a:lnTo>
                  <a:pt x="1761688" y="1879134"/>
                </a:lnTo>
                <a:lnTo>
                  <a:pt x="1216404" y="1459684"/>
                </a:lnTo>
                <a:lnTo>
                  <a:pt x="1006679" y="1216403"/>
                </a:lnTo>
                <a:lnTo>
                  <a:pt x="813732" y="1107347"/>
                </a:lnTo>
                <a:lnTo>
                  <a:pt x="562062" y="1040235"/>
                </a:lnTo>
                <a:lnTo>
                  <a:pt x="402672" y="1157681"/>
                </a:lnTo>
                <a:lnTo>
                  <a:pt x="201336" y="1199625"/>
                </a:lnTo>
                <a:lnTo>
                  <a:pt x="201336" y="1199625"/>
                </a:lnTo>
                <a:lnTo>
                  <a:pt x="184558" y="914400"/>
                </a:lnTo>
                <a:lnTo>
                  <a:pt x="0" y="788565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>
            <a:extLst>
              <a:ext uri="{FF2B5EF4-FFF2-40B4-BE49-F238E27FC236}">
                <a16:creationId xmlns:a16="http://schemas.microsoft.com/office/drawing/2014/main" id="{184765B0-6153-F04A-99ED-53863144625D}"/>
              </a:ext>
            </a:extLst>
          </p:cNvPr>
          <p:cNvSpPr/>
          <p:nvPr/>
        </p:nvSpPr>
        <p:spPr>
          <a:xfrm>
            <a:off x="4102217" y="2214694"/>
            <a:ext cx="2592198" cy="2583809"/>
          </a:xfrm>
          <a:custGeom>
            <a:avLst/>
            <a:gdLst>
              <a:gd name="connsiteX0" fmla="*/ 528506 w 2592198"/>
              <a:gd name="connsiteY0" fmla="*/ 125834 h 2583809"/>
              <a:gd name="connsiteX1" fmla="*/ 553673 w 2592198"/>
              <a:gd name="connsiteY1" fmla="*/ 402671 h 2583809"/>
              <a:gd name="connsiteX2" fmla="*/ 385893 w 2592198"/>
              <a:gd name="connsiteY2" fmla="*/ 780176 h 2583809"/>
              <a:gd name="connsiteX3" fmla="*/ 167779 w 2592198"/>
              <a:gd name="connsiteY3" fmla="*/ 1199625 h 2583809"/>
              <a:gd name="connsiteX4" fmla="*/ 58722 w 2592198"/>
              <a:gd name="connsiteY4" fmla="*/ 1568741 h 2583809"/>
              <a:gd name="connsiteX5" fmla="*/ 33555 w 2592198"/>
              <a:gd name="connsiteY5" fmla="*/ 1853967 h 2583809"/>
              <a:gd name="connsiteX6" fmla="*/ 0 w 2592198"/>
              <a:gd name="connsiteY6" fmla="*/ 2097247 h 2583809"/>
              <a:gd name="connsiteX7" fmla="*/ 310392 w 2592198"/>
              <a:gd name="connsiteY7" fmla="*/ 1988190 h 2583809"/>
              <a:gd name="connsiteX8" fmla="*/ 461394 w 2592198"/>
              <a:gd name="connsiteY8" fmla="*/ 1904300 h 2583809"/>
              <a:gd name="connsiteX9" fmla="*/ 906011 w 2592198"/>
              <a:gd name="connsiteY9" fmla="*/ 1803633 h 2583809"/>
              <a:gd name="connsiteX10" fmla="*/ 1065401 w 2592198"/>
              <a:gd name="connsiteY10" fmla="*/ 1812022 h 2583809"/>
              <a:gd name="connsiteX11" fmla="*/ 1065401 w 2592198"/>
              <a:gd name="connsiteY11" fmla="*/ 1812022 h 2583809"/>
              <a:gd name="connsiteX12" fmla="*/ 1157680 w 2592198"/>
              <a:gd name="connsiteY12" fmla="*/ 1946245 h 2583809"/>
              <a:gd name="connsiteX13" fmla="*/ 2046913 w 2592198"/>
              <a:gd name="connsiteY13" fmla="*/ 2533475 h 2583809"/>
              <a:gd name="connsiteX14" fmla="*/ 2197915 w 2592198"/>
              <a:gd name="connsiteY14" fmla="*/ 2583809 h 2583809"/>
              <a:gd name="connsiteX15" fmla="*/ 2592198 w 2592198"/>
              <a:gd name="connsiteY15" fmla="*/ 2172748 h 2583809"/>
              <a:gd name="connsiteX16" fmla="*/ 2004968 w 2592198"/>
              <a:gd name="connsiteY16" fmla="*/ 1342238 h 2583809"/>
              <a:gd name="connsiteX17" fmla="*/ 2063691 w 2592198"/>
              <a:gd name="connsiteY17" fmla="*/ 805343 h 2583809"/>
              <a:gd name="connsiteX18" fmla="*/ 1761688 w 2592198"/>
              <a:gd name="connsiteY18" fmla="*/ 570451 h 2583809"/>
              <a:gd name="connsiteX19" fmla="*/ 1333849 w 2592198"/>
              <a:gd name="connsiteY19" fmla="*/ 620785 h 2583809"/>
              <a:gd name="connsiteX20" fmla="*/ 1325460 w 2592198"/>
              <a:gd name="connsiteY20" fmla="*/ 167779 h 2583809"/>
              <a:gd name="connsiteX21" fmla="*/ 1132513 w 2592198"/>
              <a:gd name="connsiteY21" fmla="*/ 58723 h 2583809"/>
              <a:gd name="connsiteX22" fmla="*/ 956344 w 2592198"/>
              <a:gd name="connsiteY22" fmla="*/ 0 h 2583809"/>
              <a:gd name="connsiteX23" fmla="*/ 788565 w 2592198"/>
              <a:gd name="connsiteY23" fmla="*/ 109056 h 2583809"/>
              <a:gd name="connsiteX24" fmla="*/ 528506 w 2592198"/>
              <a:gd name="connsiteY24" fmla="*/ 125834 h 2583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92198" h="2583809">
                <a:moveTo>
                  <a:pt x="528506" y="125834"/>
                </a:moveTo>
                <a:lnTo>
                  <a:pt x="553673" y="402671"/>
                </a:lnTo>
                <a:lnTo>
                  <a:pt x="385893" y="780176"/>
                </a:lnTo>
                <a:lnTo>
                  <a:pt x="167779" y="1199625"/>
                </a:lnTo>
                <a:lnTo>
                  <a:pt x="58722" y="1568741"/>
                </a:lnTo>
                <a:lnTo>
                  <a:pt x="33555" y="1853967"/>
                </a:lnTo>
                <a:lnTo>
                  <a:pt x="0" y="2097247"/>
                </a:lnTo>
                <a:lnTo>
                  <a:pt x="310392" y="1988190"/>
                </a:lnTo>
                <a:lnTo>
                  <a:pt x="461394" y="1904300"/>
                </a:lnTo>
                <a:lnTo>
                  <a:pt x="906011" y="1803633"/>
                </a:lnTo>
                <a:lnTo>
                  <a:pt x="1065401" y="1812022"/>
                </a:lnTo>
                <a:lnTo>
                  <a:pt x="1065401" y="1812022"/>
                </a:lnTo>
                <a:lnTo>
                  <a:pt x="1157680" y="1946245"/>
                </a:lnTo>
                <a:lnTo>
                  <a:pt x="2046913" y="2533475"/>
                </a:lnTo>
                <a:lnTo>
                  <a:pt x="2197915" y="2583809"/>
                </a:lnTo>
                <a:lnTo>
                  <a:pt x="2592198" y="2172748"/>
                </a:lnTo>
                <a:lnTo>
                  <a:pt x="2004968" y="1342238"/>
                </a:lnTo>
                <a:lnTo>
                  <a:pt x="2063691" y="805343"/>
                </a:lnTo>
                <a:lnTo>
                  <a:pt x="1761688" y="570451"/>
                </a:lnTo>
                <a:lnTo>
                  <a:pt x="1333849" y="620785"/>
                </a:lnTo>
                <a:lnTo>
                  <a:pt x="1325460" y="167779"/>
                </a:lnTo>
                <a:lnTo>
                  <a:pt x="1132513" y="58723"/>
                </a:lnTo>
                <a:lnTo>
                  <a:pt x="956344" y="0"/>
                </a:lnTo>
                <a:lnTo>
                  <a:pt x="788565" y="109056"/>
                </a:lnTo>
                <a:lnTo>
                  <a:pt x="528506" y="125834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Une image contenant pièce, bâtiment, scène, signe&#10;&#10;Description générée automatiquement">
            <a:extLst>
              <a:ext uri="{FF2B5EF4-FFF2-40B4-BE49-F238E27FC236}">
                <a16:creationId xmlns:a16="http://schemas.microsoft.com/office/drawing/2014/main" id="{2042A93C-2564-5846-A372-4C5053BCE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17" y="245713"/>
            <a:ext cx="1196782" cy="119678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1512F8F-F2E6-2B40-AD92-0BEC740E60DD}"/>
              </a:ext>
            </a:extLst>
          </p:cNvPr>
          <p:cNvSpPr/>
          <p:nvPr/>
        </p:nvSpPr>
        <p:spPr>
          <a:xfrm>
            <a:off x="36352" y="181117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Battue</a:t>
            </a:r>
          </a:p>
          <a:p>
            <a:endParaRPr lang="fr-FR" dirty="0"/>
          </a:p>
          <a:p>
            <a:r>
              <a:rPr lang="fr-FR" dirty="0"/>
              <a:t>La </a:t>
            </a:r>
            <a:r>
              <a:rPr lang="fr-FR" dirty="0" err="1"/>
              <a:t>Rionde</a:t>
            </a:r>
            <a:r>
              <a:rPr lang="fr-FR" dirty="0"/>
              <a:t> – </a:t>
            </a:r>
            <a:r>
              <a:rPr lang="fr-FR" dirty="0" err="1"/>
              <a:t>Peymartin</a:t>
            </a:r>
            <a:endParaRPr lang="fr-FR" dirty="0"/>
          </a:p>
          <a:p>
            <a:r>
              <a:rPr lang="fr-FR" dirty="0"/>
              <a:t>Localisation des </a:t>
            </a:r>
          </a:p>
          <a:p>
            <a:r>
              <a:rPr lang="fr-FR" dirty="0"/>
              <a:t>postes de tir</a:t>
            </a:r>
          </a:p>
        </p:txBody>
      </p:sp>
      <p:sp>
        <p:nvSpPr>
          <p:cNvPr id="13" name="Étoile à 5 branches 12">
            <a:extLst>
              <a:ext uri="{FF2B5EF4-FFF2-40B4-BE49-F238E27FC236}">
                <a16:creationId xmlns:a16="http://schemas.microsoft.com/office/drawing/2014/main" id="{DC4A2A22-DEFD-C941-BBDD-9876550655B5}"/>
              </a:ext>
            </a:extLst>
          </p:cNvPr>
          <p:cNvSpPr/>
          <p:nvPr/>
        </p:nvSpPr>
        <p:spPr>
          <a:xfrm>
            <a:off x="6694415" y="3922731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Étoile à 5 branches 13">
            <a:extLst>
              <a:ext uri="{FF2B5EF4-FFF2-40B4-BE49-F238E27FC236}">
                <a16:creationId xmlns:a16="http://schemas.microsoft.com/office/drawing/2014/main" id="{B6A0A349-2808-C547-A457-D40ECBB5BA8B}"/>
              </a:ext>
            </a:extLst>
          </p:cNvPr>
          <p:cNvSpPr/>
          <p:nvPr/>
        </p:nvSpPr>
        <p:spPr>
          <a:xfrm>
            <a:off x="6852070" y="3349961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Étoile à 5 branches 15">
            <a:extLst>
              <a:ext uri="{FF2B5EF4-FFF2-40B4-BE49-F238E27FC236}">
                <a16:creationId xmlns:a16="http://schemas.microsoft.com/office/drawing/2014/main" id="{EEBD0B53-8E90-C840-AE44-599A0FED41A8}"/>
              </a:ext>
            </a:extLst>
          </p:cNvPr>
          <p:cNvSpPr/>
          <p:nvPr/>
        </p:nvSpPr>
        <p:spPr>
          <a:xfrm>
            <a:off x="6893292" y="2657338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Étoile à 5 branches 17">
            <a:extLst>
              <a:ext uri="{FF2B5EF4-FFF2-40B4-BE49-F238E27FC236}">
                <a16:creationId xmlns:a16="http://schemas.microsoft.com/office/drawing/2014/main" id="{789A2776-A1F9-4F4A-8C94-ED95EFAEF2EC}"/>
              </a:ext>
            </a:extLst>
          </p:cNvPr>
          <p:cNvSpPr/>
          <p:nvPr/>
        </p:nvSpPr>
        <p:spPr>
          <a:xfrm>
            <a:off x="6937988" y="1881812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Étoile à 5 branches 18">
            <a:extLst>
              <a:ext uri="{FF2B5EF4-FFF2-40B4-BE49-F238E27FC236}">
                <a16:creationId xmlns:a16="http://schemas.microsoft.com/office/drawing/2014/main" id="{666E2281-85FE-F54B-A28B-A7B3BC0EC86B}"/>
              </a:ext>
            </a:extLst>
          </p:cNvPr>
          <p:cNvSpPr/>
          <p:nvPr/>
        </p:nvSpPr>
        <p:spPr>
          <a:xfrm>
            <a:off x="6194546" y="1790954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Étoile à 5 branches 19">
            <a:extLst>
              <a:ext uri="{FF2B5EF4-FFF2-40B4-BE49-F238E27FC236}">
                <a16:creationId xmlns:a16="http://schemas.microsoft.com/office/drawing/2014/main" id="{6E723C24-58E8-A041-A249-EDABD7169AA2}"/>
              </a:ext>
            </a:extLst>
          </p:cNvPr>
          <p:cNvSpPr/>
          <p:nvPr/>
        </p:nvSpPr>
        <p:spPr>
          <a:xfrm>
            <a:off x="5628290" y="1107347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Étoile à 5 branches 20">
            <a:extLst>
              <a:ext uri="{FF2B5EF4-FFF2-40B4-BE49-F238E27FC236}">
                <a16:creationId xmlns:a16="http://schemas.microsoft.com/office/drawing/2014/main" id="{AA68C0EA-ABA7-7547-8055-A67A17E2445D}"/>
              </a:ext>
            </a:extLst>
          </p:cNvPr>
          <p:cNvSpPr/>
          <p:nvPr/>
        </p:nvSpPr>
        <p:spPr>
          <a:xfrm>
            <a:off x="5312980" y="1176801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Étoile à 5 branches 21">
            <a:extLst>
              <a:ext uri="{FF2B5EF4-FFF2-40B4-BE49-F238E27FC236}">
                <a16:creationId xmlns:a16="http://schemas.microsoft.com/office/drawing/2014/main" id="{049BF4CA-9B43-9047-8B72-372ED1FAC089}"/>
              </a:ext>
            </a:extLst>
          </p:cNvPr>
          <p:cNvSpPr/>
          <p:nvPr/>
        </p:nvSpPr>
        <p:spPr>
          <a:xfrm>
            <a:off x="4885813" y="1564808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Étoile à 5 branches 22">
            <a:extLst>
              <a:ext uri="{FF2B5EF4-FFF2-40B4-BE49-F238E27FC236}">
                <a16:creationId xmlns:a16="http://schemas.microsoft.com/office/drawing/2014/main" id="{F8737C58-9BB8-444B-B4B7-26C2FE807E28}"/>
              </a:ext>
            </a:extLst>
          </p:cNvPr>
          <p:cNvSpPr/>
          <p:nvPr/>
        </p:nvSpPr>
        <p:spPr>
          <a:xfrm>
            <a:off x="4820587" y="1992163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Étoile à 5 branches 23">
            <a:extLst>
              <a:ext uri="{FF2B5EF4-FFF2-40B4-BE49-F238E27FC236}">
                <a16:creationId xmlns:a16="http://schemas.microsoft.com/office/drawing/2014/main" id="{FEAD50CB-2034-AC4C-A404-96972CE91919}"/>
              </a:ext>
            </a:extLst>
          </p:cNvPr>
          <p:cNvSpPr/>
          <p:nvPr/>
        </p:nvSpPr>
        <p:spPr>
          <a:xfrm>
            <a:off x="5420860" y="2214694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Étoile à 5 branches 25">
            <a:extLst>
              <a:ext uri="{FF2B5EF4-FFF2-40B4-BE49-F238E27FC236}">
                <a16:creationId xmlns:a16="http://schemas.microsoft.com/office/drawing/2014/main" id="{833D81E4-98F6-CF44-9146-5B1E6EEB5911}"/>
              </a:ext>
            </a:extLst>
          </p:cNvPr>
          <p:cNvSpPr/>
          <p:nvPr/>
        </p:nvSpPr>
        <p:spPr>
          <a:xfrm>
            <a:off x="5879236" y="2606613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Étoile à 5 branches 26">
            <a:extLst>
              <a:ext uri="{FF2B5EF4-FFF2-40B4-BE49-F238E27FC236}">
                <a16:creationId xmlns:a16="http://schemas.microsoft.com/office/drawing/2014/main" id="{DB3F42A4-484D-0D4E-941D-A60700ECA4CC}"/>
              </a:ext>
            </a:extLst>
          </p:cNvPr>
          <p:cNvSpPr/>
          <p:nvPr/>
        </p:nvSpPr>
        <p:spPr>
          <a:xfrm>
            <a:off x="6205734" y="3275370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Étoile à 5 branches 27">
            <a:extLst>
              <a:ext uri="{FF2B5EF4-FFF2-40B4-BE49-F238E27FC236}">
                <a16:creationId xmlns:a16="http://schemas.microsoft.com/office/drawing/2014/main" id="{CE845BCB-BC77-D144-ACC1-59CE9FC40D7B}"/>
              </a:ext>
            </a:extLst>
          </p:cNvPr>
          <p:cNvSpPr/>
          <p:nvPr/>
        </p:nvSpPr>
        <p:spPr>
          <a:xfrm>
            <a:off x="4586184" y="2300289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Étoile à 5 branches 28">
            <a:extLst>
              <a:ext uri="{FF2B5EF4-FFF2-40B4-BE49-F238E27FC236}">
                <a16:creationId xmlns:a16="http://schemas.microsoft.com/office/drawing/2014/main" id="{B557701A-D466-7D4A-AC4C-CCCFED1834D8}"/>
              </a:ext>
            </a:extLst>
          </p:cNvPr>
          <p:cNvSpPr/>
          <p:nvPr/>
        </p:nvSpPr>
        <p:spPr>
          <a:xfrm>
            <a:off x="4365785" y="3057278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Étoile à 5 branches 30">
            <a:extLst>
              <a:ext uri="{FF2B5EF4-FFF2-40B4-BE49-F238E27FC236}">
                <a16:creationId xmlns:a16="http://schemas.microsoft.com/office/drawing/2014/main" id="{5F06FFE6-9939-7E4E-B202-F87B10E37631}"/>
              </a:ext>
            </a:extLst>
          </p:cNvPr>
          <p:cNvSpPr/>
          <p:nvPr/>
        </p:nvSpPr>
        <p:spPr>
          <a:xfrm>
            <a:off x="4128059" y="3876723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Étoile à 5 branches 31">
            <a:extLst>
              <a:ext uri="{FF2B5EF4-FFF2-40B4-BE49-F238E27FC236}">
                <a16:creationId xmlns:a16="http://schemas.microsoft.com/office/drawing/2014/main" id="{14F9080C-F0E4-6240-B650-B29038070F24}"/>
              </a:ext>
            </a:extLst>
          </p:cNvPr>
          <p:cNvSpPr/>
          <p:nvPr/>
        </p:nvSpPr>
        <p:spPr>
          <a:xfrm>
            <a:off x="4800295" y="3807117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Étoile à 5 branches 33">
            <a:extLst>
              <a:ext uri="{FF2B5EF4-FFF2-40B4-BE49-F238E27FC236}">
                <a16:creationId xmlns:a16="http://schemas.microsoft.com/office/drawing/2014/main" id="{56D6B6F6-A66F-0E44-9A64-7BCD579B8A32}"/>
              </a:ext>
            </a:extLst>
          </p:cNvPr>
          <p:cNvSpPr/>
          <p:nvPr/>
        </p:nvSpPr>
        <p:spPr>
          <a:xfrm>
            <a:off x="5859327" y="4395853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Étoile à 5 branches 34">
            <a:extLst>
              <a:ext uri="{FF2B5EF4-FFF2-40B4-BE49-F238E27FC236}">
                <a16:creationId xmlns:a16="http://schemas.microsoft.com/office/drawing/2014/main" id="{F1553C3F-98A1-AF47-95BC-1B14C69E91AB}"/>
              </a:ext>
            </a:extLst>
          </p:cNvPr>
          <p:cNvSpPr/>
          <p:nvPr/>
        </p:nvSpPr>
        <p:spPr>
          <a:xfrm>
            <a:off x="5897456" y="3500376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Étoile à 5 branches 35">
            <a:extLst>
              <a:ext uri="{FF2B5EF4-FFF2-40B4-BE49-F238E27FC236}">
                <a16:creationId xmlns:a16="http://schemas.microsoft.com/office/drawing/2014/main" id="{936E5496-34B6-2740-A5A1-BA60A51883C5}"/>
              </a:ext>
            </a:extLst>
          </p:cNvPr>
          <p:cNvSpPr/>
          <p:nvPr/>
        </p:nvSpPr>
        <p:spPr>
          <a:xfrm>
            <a:off x="6457933" y="4170326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Étoile à 5 branches 36">
            <a:extLst>
              <a:ext uri="{FF2B5EF4-FFF2-40B4-BE49-F238E27FC236}">
                <a16:creationId xmlns:a16="http://schemas.microsoft.com/office/drawing/2014/main" id="{5CB81B8C-D791-5740-8030-36EE7D7A6FE2}"/>
              </a:ext>
            </a:extLst>
          </p:cNvPr>
          <p:cNvSpPr/>
          <p:nvPr/>
        </p:nvSpPr>
        <p:spPr>
          <a:xfrm>
            <a:off x="5155325" y="2375720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Étoile à 5 branches 37">
            <a:extLst>
              <a:ext uri="{FF2B5EF4-FFF2-40B4-BE49-F238E27FC236}">
                <a16:creationId xmlns:a16="http://schemas.microsoft.com/office/drawing/2014/main" id="{9C697805-E282-2A42-9D71-925A9DB6B733}"/>
              </a:ext>
            </a:extLst>
          </p:cNvPr>
          <p:cNvSpPr/>
          <p:nvPr/>
        </p:nvSpPr>
        <p:spPr>
          <a:xfrm>
            <a:off x="5261130" y="3901999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Étoile à 5 branches 38">
            <a:extLst>
              <a:ext uri="{FF2B5EF4-FFF2-40B4-BE49-F238E27FC236}">
                <a16:creationId xmlns:a16="http://schemas.microsoft.com/office/drawing/2014/main" id="{1CF448F6-8E64-FF4C-99DA-54280F39CF47}"/>
              </a:ext>
            </a:extLst>
          </p:cNvPr>
          <p:cNvSpPr/>
          <p:nvPr/>
        </p:nvSpPr>
        <p:spPr>
          <a:xfrm>
            <a:off x="5916481" y="2979696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3631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rbre, vert, debout, champ&#10;&#10;Description générée automatiquement">
            <a:extLst>
              <a:ext uri="{FF2B5EF4-FFF2-40B4-BE49-F238E27FC236}">
                <a16:creationId xmlns:a16="http://schemas.microsoft.com/office/drawing/2014/main" id="{BE3B3492-524D-814A-A792-1F6ED1E16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950" y="-3076"/>
            <a:ext cx="9829577" cy="6858000"/>
          </a:xfrm>
          <a:prstGeom prst="rect">
            <a:avLst/>
          </a:prstGeom>
        </p:spPr>
      </p:pic>
      <p:pic>
        <p:nvPicPr>
          <p:cNvPr id="6" name="Image 5" descr="Une image contenant pièce, bâtiment, scène, signe&#10;&#10;Description générée automatiquement">
            <a:extLst>
              <a:ext uri="{FF2B5EF4-FFF2-40B4-BE49-F238E27FC236}">
                <a16:creationId xmlns:a16="http://schemas.microsoft.com/office/drawing/2014/main" id="{A877EB24-5E28-F348-86D4-DB5B64D6E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17" y="245713"/>
            <a:ext cx="1196782" cy="11967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96D78E9-C1CC-DE43-AAF6-A91511C7378C}"/>
              </a:ext>
            </a:extLst>
          </p:cNvPr>
          <p:cNvSpPr/>
          <p:nvPr/>
        </p:nvSpPr>
        <p:spPr>
          <a:xfrm>
            <a:off x="0" y="212116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Battue</a:t>
            </a:r>
          </a:p>
          <a:p>
            <a:endParaRPr lang="fr-FR" dirty="0"/>
          </a:p>
          <a:p>
            <a:r>
              <a:rPr lang="fr-FR" dirty="0"/>
              <a:t>Le </a:t>
            </a:r>
            <a:r>
              <a:rPr lang="fr-FR" dirty="0" err="1"/>
              <a:t>Crouzet</a:t>
            </a:r>
            <a:r>
              <a:rPr lang="fr-FR" dirty="0"/>
              <a:t> –  </a:t>
            </a:r>
          </a:p>
          <a:p>
            <a:r>
              <a:rPr lang="fr-FR" dirty="0"/>
              <a:t>Camp Joubert</a:t>
            </a:r>
          </a:p>
          <a:p>
            <a:r>
              <a:rPr lang="fr-FR" dirty="0"/>
              <a:t>Localisation des </a:t>
            </a:r>
          </a:p>
          <a:p>
            <a:r>
              <a:rPr lang="fr-FR" dirty="0"/>
              <a:t>postes de tir</a:t>
            </a:r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25B069F3-30DE-C543-ACB0-D6C25765ED8A}"/>
              </a:ext>
            </a:extLst>
          </p:cNvPr>
          <p:cNvSpPr/>
          <p:nvPr/>
        </p:nvSpPr>
        <p:spPr>
          <a:xfrm>
            <a:off x="4762633" y="37322"/>
            <a:ext cx="2543236" cy="6830009"/>
          </a:xfrm>
          <a:custGeom>
            <a:avLst/>
            <a:gdLst>
              <a:gd name="connsiteX0" fmla="*/ 1115653 w 2543236"/>
              <a:gd name="connsiteY0" fmla="*/ 0 h 6830009"/>
              <a:gd name="connsiteX1" fmla="*/ 1003685 w 2543236"/>
              <a:gd name="connsiteY1" fmla="*/ 186613 h 6830009"/>
              <a:gd name="connsiteX2" fmla="*/ 1059669 w 2543236"/>
              <a:gd name="connsiteY2" fmla="*/ 317241 h 6830009"/>
              <a:gd name="connsiteX3" fmla="*/ 1479547 w 2543236"/>
              <a:gd name="connsiteY3" fmla="*/ 494523 h 6830009"/>
              <a:gd name="connsiteX4" fmla="*/ 1563522 w 2543236"/>
              <a:gd name="connsiteY4" fmla="*/ 615821 h 6830009"/>
              <a:gd name="connsiteX5" fmla="*/ 1302265 w 2543236"/>
              <a:gd name="connsiteY5" fmla="*/ 1101013 h 6830009"/>
              <a:gd name="connsiteX6" fmla="*/ 1106322 w 2543236"/>
              <a:gd name="connsiteY6" fmla="*/ 1343609 h 6830009"/>
              <a:gd name="connsiteX7" fmla="*/ 1013016 w 2543236"/>
              <a:gd name="connsiteY7" fmla="*/ 1380931 h 6830009"/>
              <a:gd name="connsiteX8" fmla="*/ 938371 w 2543236"/>
              <a:gd name="connsiteY8" fmla="*/ 1539551 h 6830009"/>
              <a:gd name="connsiteX9" fmla="*/ 415857 w 2543236"/>
              <a:gd name="connsiteY9" fmla="*/ 1772817 h 6830009"/>
              <a:gd name="connsiteX10" fmla="*/ 23971 w 2543236"/>
              <a:gd name="connsiteY10" fmla="*/ 2183364 h 6830009"/>
              <a:gd name="connsiteX11" fmla="*/ 98616 w 2543236"/>
              <a:gd name="connsiteY11" fmla="*/ 2304662 h 6830009"/>
              <a:gd name="connsiteX12" fmla="*/ 555816 w 2543236"/>
              <a:gd name="connsiteY12" fmla="*/ 2286000 h 6830009"/>
              <a:gd name="connsiteX13" fmla="*/ 929040 w 2543236"/>
              <a:gd name="connsiteY13" fmla="*/ 2295331 h 6830009"/>
              <a:gd name="connsiteX14" fmla="*/ 1218289 w 2543236"/>
              <a:gd name="connsiteY14" fmla="*/ 2369976 h 6830009"/>
              <a:gd name="connsiteX15" fmla="*/ 1507538 w 2543236"/>
              <a:gd name="connsiteY15" fmla="*/ 2687217 h 6830009"/>
              <a:gd name="connsiteX16" fmla="*/ 1647498 w 2543236"/>
              <a:gd name="connsiteY16" fmla="*/ 3079102 h 6830009"/>
              <a:gd name="connsiteX17" fmla="*/ 1675489 w 2543236"/>
              <a:gd name="connsiteY17" fmla="*/ 3461658 h 6830009"/>
              <a:gd name="connsiteX18" fmla="*/ 1796787 w 2543236"/>
              <a:gd name="connsiteY18" fmla="*/ 3872205 h 6830009"/>
              <a:gd name="connsiteX19" fmla="*/ 1638167 w 2543236"/>
              <a:gd name="connsiteY19" fmla="*/ 4217437 h 6830009"/>
              <a:gd name="connsiteX20" fmla="*/ 891718 w 2543236"/>
              <a:gd name="connsiteY20" fmla="*/ 4460033 h 6830009"/>
              <a:gd name="connsiteX21" fmla="*/ 415857 w 2543236"/>
              <a:gd name="connsiteY21" fmla="*/ 4394719 h 6830009"/>
              <a:gd name="connsiteX22" fmla="*/ 238575 w 2543236"/>
              <a:gd name="connsiteY22" fmla="*/ 4450702 h 6830009"/>
              <a:gd name="connsiteX23" fmla="*/ 182591 w 2543236"/>
              <a:gd name="connsiteY23" fmla="*/ 4665307 h 6830009"/>
              <a:gd name="connsiteX24" fmla="*/ 667783 w 2543236"/>
              <a:gd name="connsiteY24" fmla="*/ 5206482 h 6830009"/>
              <a:gd name="connsiteX25" fmla="*/ 565147 w 2543236"/>
              <a:gd name="connsiteY25" fmla="*/ 5402425 h 6830009"/>
              <a:gd name="connsiteX26" fmla="*/ 434518 w 2543236"/>
              <a:gd name="connsiteY26" fmla="*/ 5635690 h 6830009"/>
              <a:gd name="connsiteX27" fmla="*/ 1292934 w 2543236"/>
              <a:gd name="connsiteY27" fmla="*/ 5812972 h 6830009"/>
              <a:gd name="connsiteX28" fmla="*/ 2188673 w 2543236"/>
              <a:gd name="connsiteY28" fmla="*/ 5812972 h 6830009"/>
              <a:gd name="connsiteX29" fmla="*/ 2421938 w 2543236"/>
              <a:gd name="connsiteY29" fmla="*/ 5952931 h 6830009"/>
              <a:gd name="connsiteX30" fmla="*/ 2477922 w 2543236"/>
              <a:gd name="connsiteY30" fmla="*/ 6531429 h 6830009"/>
              <a:gd name="connsiteX31" fmla="*/ 2543236 w 2543236"/>
              <a:gd name="connsiteY31" fmla="*/ 6830009 h 683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43236" h="6830009">
                <a:moveTo>
                  <a:pt x="1115653" y="0"/>
                </a:moveTo>
                <a:cubicBezTo>
                  <a:pt x="1064334" y="66869"/>
                  <a:pt x="1013016" y="133739"/>
                  <a:pt x="1003685" y="186613"/>
                </a:cubicBezTo>
                <a:cubicBezTo>
                  <a:pt x="994354" y="239487"/>
                  <a:pt x="980359" y="265923"/>
                  <a:pt x="1059669" y="317241"/>
                </a:cubicBezTo>
                <a:cubicBezTo>
                  <a:pt x="1138979" y="368559"/>
                  <a:pt x="1395572" y="444760"/>
                  <a:pt x="1479547" y="494523"/>
                </a:cubicBezTo>
                <a:cubicBezTo>
                  <a:pt x="1563523" y="544286"/>
                  <a:pt x="1593069" y="514739"/>
                  <a:pt x="1563522" y="615821"/>
                </a:cubicBezTo>
                <a:cubicBezTo>
                  <a:pt x="1533975" y="716903"/>
                  <a:pt x="1378465" y="979715"/>
                  <a:pt x="1302265" y="1101013"/>
                </a:cubicBezTo>
                <a:cubicBezTo>
                  <a:pt x="1226065" y="1222311"/>
                  <a:pt x="1154530" y="1296956"/>
                  <a:pt x="1106322" y="1343609"/>
                </a:cubicBezTo>
                <a:cubicBezTo>
                  <a:pt x="1058114" y="1390262"/>
                  <a:pt x="1041008" y="1348274"/>
                  <a:pt x="1013016" y="1380931"/>
                </a:cubicBezTo>
                <a:cubicBezTo>
                  <a:pt x="985024" y="1413588"/>
                  <a:pt x="1037898" y="1474237"/>
                  <a:pt x="938371" y="1539551"/>
                </a:cubicBezTo>
                <a:cubicBezTo>
                  <a:pt x="838844" y="1604865"/>
                  <a:pt x="568257" y="1665515"/>
                  <a:pt x="415857" y="1772817"/>
                </a:cubicBezTo>
                <a:cubicBezTo>
                  <a:pt x="263457" y="1880119"/>
                  <a:pt x="76845" y="2094723"/>
                  <a:pt x="23971" y="2183364"/>
                </a:cubicBezTo>
                <a:cubicBezTo>
                  <a:pt x="-28903" y="2272005"/>
                  <a:pt x="9975" y="2287556"/>
                  <a:pt x="98616" y="2304662"/>
                </a:cubicBezTo>
                <a:cubicBezTo>
                  <a:pt x="187257" y="2321768"/>
                  <a:pt x="417412" y="2287555"/>
                  <a:pt x="555816" y="2286000"/>
                </a:cubicBezTo>
                <a:cubicBezTo>
                  <a:pt x="694220" y="2284445"/>
                  <a:pt x="818628" y="2281335"/>
                  <a:pt x="929040" y="2295331"/>
                </a:cubicBezTo>
                <a:cubicBezTo>
                  <a:pt x="1039452" y="2309327"/>
                  <a:pt x="1121873" y="2304662"/>
                  <a:pt x="1218289" y="2369976"/>
                </a:cubicBezTo>
                <a:cubicBezTo>
                  <a:pt x="1314705" y="2435290"/>
                  <a:pt x="1436003" y="2569029"/>
                  <a:pt x="1507538" y="2687217"/>
                </a:cubicBezTo>
                <a:cubicBezTo>
                  <a:pt x="1579073" y="2805405"/>
                  <a:pt x="1619506" y="2950029"/>
                  <a:pt x="1647498" y="3079102"/>
                </a:cubicBezTo>
                <a:cubicBezTo>
                  <a:pt x="1675490" y="3208175"/>
                  <a:pt x="1650608" y="3329474"/>
                  <a:pt x="1675489" y="3461658"/>
                </a:cubicBezTo>
                <a:cubicBezTo>
                  <a:pt x="1700371" y="3593842"/>
                  <a:pt x="1803007" y="3746242"/>
                  <a:pt x="1796787" y="3872205"/>
                </a:cubicBezTo>
                <a:cubicBezTo>
                  <a:pt x="1790567" y="3998168"/>
                  <a:pt x="1789012" y="4119466"/>
                  <a:pt x="1638167" y="4217437"/>
                </a:cubicBezTo>
                <a:cubicBezTo>
                  <a:pt x="1487322" y="4315408"/>
                  <a:pt x="1095436" y="4430486"/>
                  <a:pt x="891718" y="4460033"/>
                </a:cubicBezTo>
                <a:cubicBezTo>
                  <a:pt x="688000" y="4489580"/>
                  <a:pt x="524714" y="4396274"/>
                  <a:pt x="415857" y="4394719"/>
                </a:cubicBezTo>
                <a:cubicBezTo>
                  <a:pt x="307000" y="4393164"/>
                  <a:pt x="277453" y="4405604"/>
                  <a:pt x="238575" y="4450702"/>
                </a:cubicBezTo>
                <a:cubicBezTo>
                  <a:pt x="199697" y="4495800"/>
                  <a:pt x="111056" y="4539344"/>
                  <a:pt x="182591" y="4665307"/>
                </a:cubicBezTo>
                <a:cubicBezTo>
                  <a:pt x="254126" y="4791270"/>
                  <a:pt x="604024" y="5083629"/>
                  <a:pt x="667783" y="5206482"/>
                </a:cubicBezTo>
                <a:cubicBezTo>
                  <a:pt x="731542" y="5329335"/>
                  <a:pt x="604024" y="5330890"/>
                  <a:pt x="565147" y="5402425"/>
                </a:cubicBezTo>
                <a:cubicBezTo>
                  <a:pt x="526270" y="5473960"/>
                  <a:pt x="313220" y="5567266"/>
                  <a:pt x="434518" y="5635690"/>
                </a:cubicBezTo>
                <a:cubicBezTo>
                  <a:pt x="555816" y="5704114"/>
                  <a:pt x="1000575" y="5783425"/>
                  <a:pt x="1292934" y="5812972"/>
                </a:cubicBezTo>
                <a:cubicBezTo>
                  <a:pt x="1585293" y="5842519"/>
                  <a:pt x="2000506" y="5789646"/>
                  <a:pt x="2188673" y="5812972"/>
                </a:cubicBezTo>
                <a:cubicBezTo>
                  <a:pt x="2376840" y="5836298"/>
                  <a:pt x="2373730" y="5833188"/>
                  <a:pt x="2421938" y="5952931"/>
                </a:cubicBezTo>
                <a:cubicBezTo>
                  <a:pt x="2470146" y="6072674"/>
                  <a:pt x="2457706" y="6385249"/>
                  <a:pt x="2477922" y="6531429"/>
                </a:cubicBezTo>
                <a:cubicBezTo>
                  <a:pt x="2498138" y="6677609"/>
                  <a:pt x="2520687" y="6753809"/>
                  <a:pt x="2543236" y="6830009"/>
                </a:cubicBezTo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>
            <a:extLst>
              <a:ext uri="{FF2B5EF4-FFF2-40B4-BE49-F238E27FC236}">
                <a16:creationId xmlns:a16="http://schemas.microsoft.com/office/drawing/2014/main" id="{0E4F5C0D-5F77-1C44-B373-D7F775E4F2B3}"/>
              </a:ext>
            </a:extLst>
          </p:cNvPr>
          <p:cNvSpPr/>
          <p:nvPr/>
        </p:nvSpPr>
        <p:spPr>
          <a:xfrm>
            <a:off x="4857226" y="318782"/>
            <a:ext cx="3456264" cy="3498209"/>
          </a:xfrm>
          <a:custGeom>
            <a:avLst/>
            <a:gdLst>
              <a:gd name="connsiteX0" fmla="*/ 1526796 w 3456264"/>
              <a:gd name="connsiteY0" fmla="*/ 251669 h 3498209"/>
              <a:gd name="connsiteX1" fmla="*/ 1526796 w 3456264"/>
              <a:gd name="connsiteY1" fmla="*/ 251669 h 3498209"/>
              <a:gd name="connsiteX2" fmla="*/ 1786855 w 3456264"/>
              <a:gd name="connsiteY2" fmla="*/ 0 h 3498209"/>
              <a:gd name="connsiteX3" fmla="*/ 2004968 w 3456264"/>
              <a:gd name="connsiteY3" fmla="*/ 67112 h 3498209"/>
              <a:gd name="connsiteX4" fmla="*/ 2030135 w 3456264"/>
              <a:gd name="connsiteY4" fmla="*/ 151001 h 3498209"/>
              <a:gd name="connsiteX5" fmla="*/ 1887523 w 3456264"/>
              <a:gd name="connsiteY5" fmla="*/ 343948 h 3498209"/>
              <a:gd name="connsiteX6" fmla="*/ 2223082 w 3456264"/>
              <a:gd name="connsiteY6" fmla="*/ 553673 h 3498209"/>
              <a:gd name="connsiteX7" fmla="*/ 2340528 w 3456264"/>
              <a:gd name="connsiteY7" fmla="*/ 796954 h 3498209"/>
              <a:gd name="connsiteX8" fmla="*/ 2457974 w 3456264"/>
              <a:gd name="connsiteY8" fmla="*/ 973123 h 3498209"/>
              <a:gd name="connsiteX9" fmla="*/ 2625754 w 3456264"/>
              <a:gd name="connsiteY9" fmla="*/ 973123 h 3498209"/>
              <a:gd name="connsiteX10" fmla="*/ 2810312 w 3456264"/>
              <a:gd name="connsiteY10" fmla="*/ 914400 h 3498209"/>
              <a:gd name="connsiteX11" fmla="*/ 3003258 w 3456264"/>
              <a:gd name="connsiteY11" fmla="*/ 1015068 h 3498209"/>
              <a:gd name="connsiteX12" fmla="*/ 3330429 w 3456264"/>
              <a:gd name="connsiteY12" fmla="*/ 1317071 h 3498209"/>
              <a:gd name="connsiteX13" fmla="*/ 3456264 w 3456264"/>
              <a:gd name="connsiteY13" fmla="*/ 1476462 h 3498209"/>
              <a:gd name="connsiteX14" fmla="*/ 3431097 w 3456264"/>
              <a:gd name="connsiteY14" fmla="*/ 1585519 h 3498209"/>
              <a:gd name="connsiteX15" fmla="*/ 3112315 w 3456264"/>
              <a:gd name="connsiteY15" fmla="*/ 1879134 h 3498209"/>
              <a:gd name="connsiteX16" fmla="*/ 3129093 w 3456264"/>
              <a:gd name="connsiteY16" fmla="*/ 2239860 h 3498209"/>
              <a:gd name="connsiteX17" fmla="*/ 3103926 w 3456264"/>
              <a:gd name="connsiteY17" fmla="*/ 2340528 h 3498209"/>
              <a:gd name="connsiteX18" fmla="*/ 2768367 w 3456264"/>
              <a:gd name="connsiteY18" fmla="*/ 2533475 h 3498209"/>
              <a:gd name="connsiteX19" fmla="*/ 2592198 w 3456264"/>
              <a:gd name="connsiteY19" fmla="*/ 2718033 h 3498209"/>
              <a:gd name="connsiteX20" fmla="*/ 2667699 w 3456264"/>
              <a:gd name="connsiteY20" fmla="*/ 3061981 h 3498209"/>
              <a:gd name="connsiteX21" fmla="*/ 2978091 w 3456264"/>
              <a:gd name="connsiteY21" fmla="*/ 3389152 h 3498209"/>
              <a:gd name="connsiteX22" fmla="*/ 1753299 w 3456264"/>
              <a:gd name="connsiteY22" fmla="*/ 3498209 h 3498209"/>
              <a:gd name="connsiteX23" fmla="*/ 1627464 w 3456264"/>
              <a:gd name="connsiteY23" fmla="*/ 3061981 h 3498209"/>
              <a:gd name="connsiteX24" fmla="*/ 1577130 w 3456264"/>
              <a:gd name="connsiteY24" fmla="*/ 2650921 h 3498209"/>
              <a:gd name="connsiteX25" fmla="*/ 1350627 w 3456264"/>
              <a:gd name="connsiteY25" fmla="*/ 2223082 h 3498209"/>
              <a:gd name="connsiteX26" fmla="*/ 1082180 w 3456264"/>
              <a:gd name="connsiteY26" fmla="*/ 2004968 h 3498209"/>
              <a:gd name="connsiteX27" fmla="*/ 562062 w 3456264"/>
              <a:gd name="connsiteY27" fmla="*/ 1963024 h 3498209"/>
              <a:gd name="connsiteX28" fmla="*/ 0 w 3456264"/>
              <a:gd name="connsiteY28" fmla="*/ 1988190 h 3498209"/>
              <a:gd name="connsiteX29" fmla="*/ 0 w 3456264"/>
              <a:gd name="connsiteY29" fmla="*/ 1988190 h 3498209"/>
              <a:gd name="connsiteX30" fmla="*/ 67112 w 3456264"/>
              <a:gd name="connsiteY30" fmla="*/ 1786855 h 3498209"/>
              <a:gd name="connsiteX31" fmla="*/ 369115 w 3456264"/>
              <a:gd name="connsiteY31" fmla="*/ 1518407 h 3498209"/>
              <a:gd name="connsiteX32" fmla="*/ 855677 w 3456264"/>
              <a:gd name="connsiteY32" fmla="*/ 1308682 h 3498209"/>
              <a:gd name="connsiteX33" fmla="*/ 947956 w 3456264"/>
              <a:gd name="connsiteY33" fmla="*/ 1124124 h 3498209"/>
              <a:gd name="connsiteX34" fmla="*/ 1073791 w 3456264"/>
              <a:gd name="connsiteY34" fmla="*/ 1107346 h 3498209"/>
              <a:gd name="connsiteX35" fmla="*/ 1333849 w 3456264"/>
              <a:gd name="connsiteY35" fmla="*/ 671119 h 3498209"/>
              <a:gd name="connsiteX36" fmla="*/ 1526796 w 3456264"/>
              <a:gd name="connsiteY36" fmla="*/ 251669 h 3498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56264" h="3498209">
                <a:moveTo>
                  <a:pt x="1526796" y="251669"/>
                </a:moveTo>
                <a:lnTo>
                  <a:pt x="1526796" y="251669"/>
                </a:lnTo>
                <a:lnTo>
                  <a:pt x="1786855" y="0"/>
                </a:lnTo>
                <a:lnTo>
                  <a:pt x="2004968" y="67112"/>
                </a:lnTo>
                <a:lnTo>
                  <a:pt x="2030135" y="151001"/>
                </a:lnTo>
                <a:lnTo>
                  <a:pt x="1887523" y="343948"/>
                </a:lnTo>
                <a:lnTo>
                  <a:pt x="2223082" y="553673"/>
                </a:lnTo>
                <a:lnTo>
                  <a:pt x="2340528" y="796954"/>
                </a:lnTo>
                <a:lnTo>
                  <a:pt x="2457974" y="973123"/>
                </a:lnTo>
                <a:lnTo>
                  <a:pt x="2625754" y="973123"/>
                </a:lnTo>
                <a:lnTo>
                  <a:pt x="2810312" y="914400"/>
                </a:lnTo>
                <a:lnTo>
                  <a:pt x="3003258" y="1015068"/>
                </a:lnTo>
                <a:lnTo>
                  <a:pt x="3330429" y="1317071"/>
                </a:lnTo>
                <a:lnTo>
                  <a:pt x="3456264" y="1476462"/>
                </a:lnTo>
                <a:lnTo>
                  <a:pt x="3431097" y="1585519"/>
                </a:lnTo>
                <a:lnTo>
                  <a:pt x="3112315" y="1879134"/>
                </a:lnTo>
                <a:lnTo>
                  <a:pt x="3129093" y="2239860"/>
                </a:lnTo>
                <a:lnTo>
                  <a:pt x="3103926" y="2340528"/>
                </a:lnTo>
                <a:lnTo>
                  <a:pt x="2768367" y="2533475"/>
                </a:lnTo>
                <a:lnTo>
                  <a:pt x="2592198" y="2718033"/>
                </a:lnTo>
                <a:lnTo>
                  <a:pt x="2667699" y="3061981"/>
                </a:lnTo>
                <a:lnTo>
                  <a:pt x="2978091" y="3389152"/>
                </a:lnTo>
                <a:lnTo>
                  <a:pt x="1753299" y="3498209"/>
                </a:lnTo>
                <a:lnTo>
                  <a:pt x="1627464" y="3061981"/>
                </a:lnTo>
                <a:lnTo>
                  <a:pt x="1577130" y="2650921"/>
                </a:lnTo>
                <a:lnTo>
                  <a:pt x="1350627" y="2223082"/>
                </a:lnTo>
                <a:lnTo>
                  <a:pt x="1082180" y="2004968"/>
                </a:lnTo>
                <a:lnTo>
                  <a:pt x="562062" y="1963024"/>
                </a:lnTo>
                <a:lnTo>
                  <a:pt x="0" y="1988190"/>
                </a:lnTo>
                <a:lnTo>
                  <a:pt x="0" y="1988190"/>
                </a:lnTo>
                <a:lnTo>
                  <a:pt x="67112" y="1786855"/>
                </a:lnTo>
                <a:lnTo>
                  <a:pt x="369115" y="1518407"/>
                </a:lnTo>
                <a:lnTo>
                  <a:pt x="855677" y="1308682"/>
                </a:lnTo>
                <a:lnTo>
                  <a:pt x="947956" y="1124124"/>
                </a:lnTo>
                <a:lnTo>
                  <a:pt x="1073791" y="1107346"/>
                </a:lnTo>
                <a:lnTo>
                  <a:pt x="1333849" y="671119"/>
                </a:lnTo>
                <a:lnTo>
                  <a:pt x="1526796" y="251669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 9">
            <a:extLst>
              <a:ext uri="{FF2B5EF4-FFF2-40B4-BE49-F238E27FC236}">
                <a16:creationId xmlns:a16="http://schemas.microsoft.com/office/drawing/2014/main" id="{66923DDE-33C6-D642-93CB-7BB53A00B9CF}"/>
              </a:ext>
            </a:extLst>
          </p:cNvPr>
          <p:cNvSpPr/>
          <p:nvPr/>
        </p:nvSpPr>
        <p:spPr>
          <a:xfrm>
            <a:off x="4983061" y="3766657"/>
            <a:ext cx="3363985" cy="2927758"/>
          </a:xfrm>
          <a:custGeom>
            <a:avLst/>
            <a:gdLst>
              <a:gd name="connsiteX0" fmla="*/ 1652631 w 3363985"/>
              <a:gd name="connsiteY0" fmla="*/ 109057 h 2927758"/>
              <a:gd name="connsiteX1" fmla="*/ 1484851 w 3363985"/>
              <a:gd name="connsiteY1" fmla="*/ 520117 h 2927758"/>
              <a:gd name="connsiteX2" fmla="*/ 897622 w 3363985"/>
              <a:gd name="connsiteY2" fmla="*/ 763398 h 2927758"/>
              <a:gd name="connsiteX3" fmla="*/ 503339 w 3363985"/>
              <a:gd name="connsiteY3" fmla="*/ 796954 h 2927758"/>
              <a:gd name="connsiteX4" fmla="*/ 151001 w 3363985"/>
              <a:gd name="connsiteY4" fmla="*/ 729842 h 2927758"/>
              <a:gd name="connsiteX5" fmla="*/ 0 w 3363985"/>
              <a:gd name="connsiteY5" fmla="*/ 864066 h 2927758"/>
              <a:gd name="connsiteX6" fmla="*/ 520117 w 3363985"/>
              <a:gd name="connsiteY6" fmla="*/ 1451295 h 2927758"/>
              <a:gd name="connsiteX7" fmla="*/ 1216403 w 3363985"/>
              <a:gd name="connsiteY7" fmla="*/ 1795244 h 2927758"/>
              <a:gd name="connsiteX8" fmla="*/ 2114025 w 3363985"/>
              <a:gd name="connsiteY8" fmla="*/ 2097248 h 2927758"/>
              <a:gd name="connsiteX9" fmla="*/ 2365695 w 3363985"/>
              <a:gd name="connsiteY9" fmla="*/ 2927758 h 2927758"/>
              <a:gd name="connsiteX10" fmla="*/ 2650921 w 3363985"/>
              <a:gd name="connsiteY10" fmla="*/ 2533475 h 2927758"/>
              <a:gd name="connsiteX11" fmla="*/ 2449585 w 3363985"/>
              <a:gd name="connsiteY11" fmla="*/ 2013358 h 2927758"/>
              <a:gd name="connsiteX12" fmla="*/ 2592198 w 3363985"/>
              <a:gd name="connsiteY12" fmla="*/ 1275126 h 2927758"/>
              <a:gd name="connsiteX13" fmla="*/ 2843867 w 3363985"/>
              <a:gd name="connsiteY13" fmla="*/ 1057013 h 2927758"/>
              <a:gd name="connsiteX14" fmla="*/ 2927757 w 3363985"/>
              <a:gd name="connsiteY14" fmla="*/ 704675 h 2927758"/>
              <a:gd name="connsiteX15" fmla="*/ 3103926 w 3363985"/>
              <a:gd name="connsiteY15" fmla="*/ 419449 h 2927758"/>
              <a:gd name="connsiteX16" fmla="*/ 3263317 w 3363985"/>
              <a:gd name="connsiteY16" fmla="*/ 402671 h 2927758"/>
              <a:gd name="connsiteX17" fmla="*/ 3363985 w 3363985"/>
              <a:gd name="connsiteY17" fmla="*/ 427838 h 2927758"/>
              <a:gd name="connsiteX18" fmla="*/ 3347207 w 3363985"/>
              <a:gd name="connsiteY18" fmla="*/ 226503 h 2927758"/>
              <a:gd name="connsiteX19" fmla="*/ 2902590 w 3363985"/>
              <a:gd name="connsiteY19" fmla="*/ 0 h 2927758"/>
              <a:gd name="connsiteX20" fmla="*/ 1652631 w 3363985"/>
              <a:gd name="connsiteY20" fmla="*/ 109057 h 292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63985" h="2927758">
                <a:moveTo>
                  <a:pt x="1652631" y="109057"/>
                </a:moveTo>
                <a:lnTo>
                  <a:pt x="1484851" y="520117"/>
                </a:lnTo>
                <a:lnTo>
                  <a:pt x="897622" y="763398"/>
                </a:lnTo>
                <a:lnTo>
                  <a:pt x="503339" y="796954"/>
                </a:lnTo>
                <a:lnTo>
                  <a:pt x="151001" y="729842"/>
                </a:lnTo>
                <a:lnTo>
                  <a:pt x="0" y="864066"/>
                </a:lnTo>
                <a:lnTo>
                  <a:pt x="520117" y="1451295"/>
                </a:lnTo>
                <a:lnTo>
                  <a:pt x="1216403" y="1795244"/>
                </a:lnTo>
                <a:lnTo>
                  <a:pt x="2114025" y="2097248"/>
                </a:lnTo>
                <a:lnTo>
                  <a:pt x="2365695" y="2927758"/>
                </a:lnTo>
                <a:lnTo>
                  <a:pt x="2650921" y="2533475"/>
                </a:lnTo>
                <a:lnTo>
                  <a:pt x="2449585" y="2013358"/>
                </a:lnTo>
                <a:lnTo>
                  <a:pt x="2592198" y="1275126"/>
                </a:lnTo>
                <a:lnTo>
                  <a:pt x="2843867" y="1057013"/>
                </a:lnTo>
                <a:lnTo>
                  <a:pt x="2927757" y="704675"/>
                </a:lnTo>
                <a:lnTo>
                  <a:pt x="3103926" y="419449"/>
                </a:lnTo>
                <a:lnTo>
                  <a:pt x="3263317" y="402671"/>
                </a:lnTo>
                <a:lnTo>
                  <a:pt x="3363985" y="427838"/>
                </a:lnTo>
                <a:lnTo>
                  <a:pt x="3347207" y="226503"/>
                </a:lnTo>
                <a:lnTo>
                  <a:pt x="2902590" y="0"/>
                </a:lnTo>
                <a:lnTo>
                  <a:pt x="1652631" y="109057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Étoile à 5 branches 10">
            <a:extLst>
              <a:ext uri="{FF2B5EF4-FFF2-40B4-BE49-F238E27FC236}">
                <a16:creationId xmlns:a16="http://schemas.microsoft.com/office/drawing/2014/main" id="{728691A7-C5C4-AF4A-B45C-6DFFF3E7AAE4}"/>
              </a:ext>
            </a:extLst>
          </p:cNvPr>
          <p:cNvSpPr/>
          <p:nvPr/>
        </p:nvSpPr>
        <p:spPr>
          <a:xfrm>
            <a:off x="6665053" y="718124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Étoile à 5 branches 12">
            <a:extLst>
              <a:ext uri="{FF2B5EF4-FFF2-40B4-BE49-F238E27FC236}">
                <a16:creationId xmlns:a16="http://schemas.microsoft.com/office/drawing/2014/main" id="{868763C4-7DE7-7A44-89F3-5DB5147A14D6}"/>
              </a:ext>
            </a:extLst>
          </p:cNvPr>
          <p:cNvSpPr/>
          <p:nvPr/>
        </p:nvSpPr>
        <p:spPr>
          <a:xfrm>
            <a:off x="7070904" y="1190535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Étoile à 5 branches 14">
            <a:extLst>
              <a:ext uri="{FF2B5EF4-FFF2-40B4-BE49-F238E27FC236}">
                <a16:creationId xmlns:a16="http://schemas.microsoft.com/office/drawing/2014/main" id="{0FFCFFA1-0AEA-6248-860E-5F68EF188D06}"/>
              </a:ext>
            </a:extLst>
          </p:cNvPr>
          <p:cNvSpPr/>
          <p:nvPr/>
        </p:nvSpPr>
        <p:spPr>
          <a:xfrm>
            <a:off x="5718941" y="1442495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Étoile à 5 branches 15">
            <a:extLst>
              <a:ext uri="{FF2B5EF4-FFF2-40B4-BE49-F238E27FC236}">
                <a16:creationId xmlns:a16="http://schemas.microsoft.com/office/drawing/2014/main" id="{32224D3F-E448-F048-8344-72C9777B41BA}"/>
              </a:ext>
            </a:extLst>
          </p:cNvPr>
          <p:cNvSpPr/>
          <p:nvPr/>
        </p:nvSpPr>
        <p:spPr>
          <a:xfrm>
            <a:off x="4983061" y="1995188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Étoile à 5 branches 17">
            <a:extLst>
              <a:ext uri="{FF2B5EF4-FFF2-40B4-BE49-F238E27FC236}">
                <a16:creationId xmlns:a16="http://schemas.microsoft.com/office/drawing/2014/main" id="{3B4789D6-2C47-8442-BA40-8F4771559260}"/>
              </a:ext>
            </a:extLst>
          </p:cNvPr>
          <p:cNvSpPr/>
          <p:nvPr/>
        </p:nvSpPr>
        <p:spPr>
          <a:xfrm>
            <a:off x="5587995" y="2116411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Étoile à 5 branches 19">
            <a:extLst>
              <a:ext uri="{FF2B5EF4-FFF2-40B4-BE49-F238E27FC236}">
                <a16:creationId xmlns:a16="http://schemas.microsoft.com/office/drawing/2014/main" id="{B548C1F0-6AE9-D14B-BCF7-9C876C95DA25}"/>
              </a:ext>
            </a:extLst>
          </p:cNvPr>
          <p:cNvSpPr/>
          <p:nvPr/>
        </p:nvSpPr>
        <p:spPr>
          <a:xfrm>
            <a:off x="6855796" y="1694455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Étoile à 5 branches 21">
            <a:extLst>
              <a:ext uri="{FF2B5EF4-FFF2-40B4-BE49-F238E27FC236}">
                <a16:creationId xmlns:a16="http://schemas.microsoft.com/office/drawing/2014/main" id="{0D6AE628-0ED5-0648-B798-5294DAFDDE69}"/>
              </a:ext>
            </a:extLst>
          </p:cNvPr>
          <p:cNvSpPr/>
          <p:nvPr/>
        </p:nvSpPr>
        <p:spPr>
          <a:xfrm>
            <a:off x="6190593" y="2076420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Étoile à 5 branches 23">
            <a:extLst>
              <a:ext uri="{FF2B5EF4-FFF2-40B4-BE49-F238E27FC236}">
                <a16:creationId xmlns:a16="http://schemas.microsoft.com/office/drawing/2014/main" id="{A42469FA-5A52-AD4F-91E9-2C5A2E42955D}"/>
              </a:ext>
            </a:extLst>
          </p:cNvPr>
          <p:cNvSpPr/>
          <p:nvPr/>
        </p:nvSpPr>
        <p:spPr>
          <a:xfrm>
            <a:off x="6878769" y="3132732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Étoile à 5 branches 25">
            <a:extLst>
              <a:ext uri="{FF2B5EF4-FFF2-40B4-BE49-F238E27FC236}">
                <a16:creationId xmlns:a16="http://schemas.microsoft.com/office/drawing/2014/main" id="{6F60C876-3D45-2144-A8E3-CEB550117D34}"/>
              </a:ext>
            </a:extLst>
          </p:cNvPr>
          <p:cNvSpPr/>
          <p:nvPr/>
        </p:nvSpPr>
        <p:spPr>
          <a:xfrm>
            <a:off x="6349743" y="2949558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Étoile à 5 branches 27">
            <a:extLst>
              <a:ext uri="{FF2B5EF4-FFF2-40B4-BE49-F238E27FC236}">
                <a16:creationId xmlns:a16="http://schemas.microsoft.com/office/drawing/2014/main" id="{84E082D3-27D9-FE4B-AC5F-3AB3AC410784}"/>
              </a:ext>
            </a:extLst>
          </p:cNvPr>
          <p:cNvSpPr/>
          <p:nvPr/>
        </p:nvSpPr>
        <p:spPr>
          <a:xfrm>
            <a:off x="6646591" y="3912201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Étoile à 5 branches 29">
            <a:extLst>
              <a:ext uri="{FF2B5EF4-FFF2-40B4-BE49-F238E27FC236}">
                <a16:creationId xmlns:a16="http://schemas.microsoft.com/office/drawing/2014/main" id="{03122D3D-3C9B-DA43-B819-6F06D4095ABA}"/>
              </a:ext>
            </a:extLst>
          </p:cNvPr>
          <p:cNvSpPr/>
          <p:nvPr/>
        </p:nvSpPr>
        <p:spPr>
          <a:xfrm>
            <a:off x="7494369" y="3833324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Étoile à 5 branches 31">
            <a:extLst>
              <a:ext uri="{FF2B5EF4-FFF2-40B4-BE49-F238E27FC236}">
                <a16:creationId xmlns:a16="http://schemas.microsoft.com/office/drawing/2014/main" id="{902C5163-B8A9-D741-868C-335397F65BB4}"/>
              </a:ext>
            </a:extLst>
          </p:cNvPr>
          <p:cNvSpPr/>
          <p:nvPr/>
        </p:nvSpPr>
        <p:spPr>
          <a:xfrm>
            <a:off x="5751494" y="4868963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Étoile à 5 branches 32">
            <a:extLst>
              <a:ext uri="{FF2B5EF4-FFF2-40B4-BE49-F238E27FC236}">
                <a16:creationId xmlns:a16="http://schemas.microsoft.com/office/drawing/2014/main" id="{B5C25FBF-4126-2848-AAD3-FF004A8E0E11}"/>
              </a:ext>
            </a:extLst>
          </p:cNvPr>
          <p:cNvSpPr/>
          <p:nvPr/>
        </p:nvSpPr>
        <p:spPr>
          <a:xfrm>
            <a:off x="7283739" y="5444419"/>
            <a:ext cx="315310" cy="31006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Étoile à 5 branches 34">
            <a:extLst>
              <a:ext uri="{FF2B5EF4-FFF2-40B4-BE49-F238E27FC236}">
                <a16:creationId xmlns:a16="http://schemas.microsoft.com/office/drawing/2014/main" id="{EF7330ED-905E-2045-A1F2-0D83E5C77DEE}"/>
              </a:ext>
            </a:extLst>
          </p:cNvPr>
          <p:cNvSpPr/>
          <p:nvPr/>
        </p:nvSpPr>
        <p:spPr>
          <a:xfrm>
            <a:off x="7368642" y="4722531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Étoile à 5 branches 35">
            <a:extLst>
              <a:ext uri="{FF2B5EF4-FFF2-40B4-BE49-F238E27FC236}">
                <a16:creationId xmlns:a16="http://schemas.microsoft.com/office/drawing/2014/main" id="{9DA0465D-78B1-BF4E-87F2-F6112326341B}"/>
              </a:ext>
            </a:extLst>
          </p:cNvPr>
          <p:cNvSpPr/>
          <p:nvPr/>
        </p:nvSpPr>
        <p:spPr>
          <a:xfrm>
            <a:off x="6488936" y="5347491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9483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rte, arbre&#10;&#10;Description générée automatiquement">
            <a:extLst>
              <a:ext uri="{FF2B5EF4-FFF2-40B4-BE49-F238E27FC236}">
                <a16:creationId xmlns:a16="http://schemas.microsoft.com/office/drawing/2014/main" id="{29083365-0A38-9146-80D4-A07C87811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423" y="9331"/>
            <a:ext cx="9829577" cy="6858000"/>
          </a:xfrm>
          <a:prstGeom prst="rect">
            <a:avLst/>
          </a:prstGeom>
        </p:spPr>
      </p:pic>
      <p:pic>
        <p:nvPicPr>
          <p:cNvPr id="6" name="Image 5" descr="Une image contenant pièce, bâtiment, scène, signe&#10;&#10;Description générée automatiquement">
            <a:extLst>
              <a:ext uri="{FF2B5EF4-FFF2-40B4-BE49-F238E27FC236}">
                <a16:creationId xmlns:a16="http://schemas.microsoft.com/office/drawing/2014/main" id="{DC9DA69B-A85B-D04B-AF28-A7DAAF6FF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17" y="245713"/>
            <a:ext cx="1196782" cy="11967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CE2A35-C379-EF43-A0DD-F7B381A7DEB5}"/>
              </a:ext>
            </a:extLst>
          </p:cNvPr>
          <p:cNvSpPr/>
          <p:nvPr/>
        </p:nvSpPr>
        <p:spPr>
          <a:xfrm>
            <a:off x="-65314" y="212262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Battue</a:t>
            </a:r>
          </a:p>
          <a:p>
            <a:endParaRPr lang="fr-FR" dirty="0"/>
          </a:p>
          <a:p>
            <a:r>
              <a:rPr lang="fr-FR" dirty="0"/>
              <a:t>L’</a:t>
            </a:r>
            <a:r>
              <a:rPr lang="fr-FR" dirty="0" err="1"/>
              <a:t>Hermont</a:t>
            </a:r>
            <a:r>
              <a:rPr lang="fr-FR" dirty="0"/>
              <a:t> –  Les Roberts</a:t>
            </a:r>
          </a:p>
          <a:p>
            <a:r>
              <a:rPr lang="fr-FR" dirty="0"/>
              <a:t>Localisation des </a:t>
            </a:r>
          </a:p>
          <a:p>
            <a:r>
              <a:rPr lang="fr-FR" dirty="0"/>
              <a:t>postes de tir</a:t>
            </a:r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2473CD3F-1740-7646-9111-865F55425723}"/>
              </a:ext>
            </a:extLst>
          </p:cNvPr>
          <p:cNvSpPr/>
          <p:nvPr/>
        </p:nvSpPr>
        <p:spPr>
          <a:xfrm>
            <a:off x="7867478" y="5109832"/>
            <a:ext cx="4327632" cy="1757499"/>
          </a:xfrm>
          <a:custGeom>
            <a:avLst/>
            <a:gdLst>
              <a:gd name="connsiteX0" fmla="*/ 4327632 w 4327632"/>
              <a:gd name="connsiteY0" fmla="*/ 199286 h 1757499"/>
              <a:gd name="connsiteX1" fmla="*/ 3599844 w 4327632"/>
              <a:gd name="connsiteY1" fmla="*/ 3344 h 1757499"/>
              <a:gd name="connsiteX2" fmla="*/ 3301265 w 4327632"/>
              <a:gd name="connsiteY2" fmla="*/ 87319 h 1757499"/>
              <a:gd name="connsiteX3" fmla="*/ 2844065 w 4327632"/>
              <a:gd name="connsiteY3" fmla="*/ 236609 h 1757499"/>
              <a:gd name="connsiteX4" fmla="*/ 2088285 w 4327632"/>
              <a:gd name="connsiteY4" fmla="*/ 283262 h 1757499"/>
              <a:gd name="connsiteX5" fmla="*/ 1724391 w 4327632"/>
              <a:gd name="connsiteY5" fmla="*/ 619164 h 1757499"/>
              <a:gd name="connsiteX6" fmla="*/ 1724391 w 4327632"/>
              <a:gd name="connsiteY6" fmla="*/ 796446 h 1757499"/>
              <a:gd name="connsiteX7" fmla="*/ 1584432 w 4327632"/>
              <a:gd name="connsiteY7" fmla="*/ 1039041 h 1757499"/>
              <a:gd name="connsiteX8" fmla="*/ 1248530 w 4327632"/>
              <a:gd name="connsiteY8" fmla="*/ 1123017 h 1757499"/>
              <a:gd name="connsiteX9" fmla="*/ 511412 w 4327632"/>
              <a:gd name="connsiteY9" fmla="*/ 1085695 h 1757499"/>
              <a:gd name="connsiteX10" fmla="*/ 464759 w 4327632"/>
              <a:gd name="connsiteY10" fmla="*/ 1095025 h 1757499"/>
              <a:gd name="connsiteX11" fmla="*/ 408775 w 4327632"/>
              <a:gd name="connsiteY11" fmla="*/ 1328290 h 1757499"/>
              <a:gd name="connsiteX12" fmla="*/ 156849 w 4327632"/>
              <a:gd name="connsiteY12" fmla="*/ 1486911 h 1757499"/>
              <a:gd name="connsiteX13" fmla="*/ 7559 w 4327632"/>
              <a:gd name="connsiteY13" fmla="*/ 1636201 h 1757499"/>
              <a:gd name="connsiteX14" fmla="*/ 35551 w 4327632"/>
              <a:gd name="connsiteY14" fmla="*/ 1757499 h 1757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327632" h="1757499">
                <a:moveTo>
                  <a:pt x="4327632" y="199286"/>
                </a:moveTo>
                <a:cubicBezTo>
                  <a:pt x="4049268" y="110645"/>
                  <a:pt x="3770905" y="22005"/>
                  <a:pt x="3599844" y="3344"/>
                </a:cubicBezTo>
                <a:cubicBezTo>
                  <a:pt x="3428783" y="-15317"/>
                  <a:pt x="3427228" y="48442"/>
                  <a:pt x="3301265" y="87319"/>
                </a:cubicBezTo>
                <a:cubicBezTo>
                  <a:pt x="3175302" y="126196"/>
                  <a:pt x="3046228" y="203952"/>
                  <a:pt x="2844065" y="236609"/>
                </a:cubicBezTo>
                <a:cubicBezTo>
                  <a:pt x="2641902" y="269266"/>
                  <a:pt x="2274897" y="219503"/>
                  <a:pt x="2088285" y="283262"/>
                </a:cubicBezTo>
                <a:cubicBezTo>
                  <a:pt x="1901673" y="347021"/>
                  <a:pt x="1785040" y="533633"/>
                  <a:pt x="1724391" y="619164"/>
                </a:cubicBezTo>
                <a:cubicBezTo>
                  <a:pt x="1663742" y="704695"/>
                  <a:pt x="1747718" y="726466"/>
                  <a:pt x="1724391" y="796446"/>
                </a:cubicBezTo>
                <a:cubicBezTo>
                  <a:pt x="1701064" y="866426"/>
                  <a:pt x="1663742" y="984613"/>
                  <a:pt x="1584432" y="1039041"/>
                </a:cubicBezTo>
                <a:cubicBezTo>
                  <a:pt x="1505122" y="1093470"/>
                  <a:pt x="1427367" y="1115241"/>
                  <a:pt x="1248530" y="1123017"/>
                </a:cubicBezTo>
                <a:lnTo>
                  <a:pt x="511412" y="1085695"/>
                </a:lnTo>
                <a:cubicBezTo>
                  <a:pt x="380784" y="1081030"/>
                  <a:pt x="481865" y="1054593"/>
                  <a:pt x="464759" y="1095025"/>
                </a:cubicBezTo>
                <a:cubicBezTo>
                  <a:pt x="447653" y="1135457"/>
                  <a:pt x="460093" y="1262976"/>
                  <a:pt x="408775" y="1328290"/>
                </a:cubicBezTo>
                <a:cubicBezTo>
                  <a:pt x="357457" y="1393604"/>
                  <a:pt x="223718" y="1435593"/>
                  <a:pt x="156849" y="1486911"/>
                </a:cubicBezTo>
                <a:cubicBezTo>
                  <a:pt x="89980" y="1538229"/>
                  <a:pt x="27775" y="1591103"/>
                  <a:pt x="7559" y="1636201"/>
                </a:cubicBezTo>
                <a:cubicBezTo>
                  <a:pt x="-12657" y="1681299"/>
                  <a:pt x="11447" y="1719399"/>
                  <a:pt x="35551" y="1757499"/>
                </a:cubicBezTo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>
            <a:extLst>
              <a:ext uri="{FF2B5EF4-FFF2-40B4-BE49-F238E27FC236}">
                <a16:creationId xmlns:a16="http://schemas.microsoft.com/office/drawing/2014/main" id="{D0EAFF4F-8997-724A-AD8B-2E72BBE6B9F4}"/>
              </a:ext>
            </a:extLst>
          </p:cNvPr>
          <p:cNvSpPr/>
          <p:nvPr/>
        </p:nvSpPr>
        <p:spPr>
          <a:xfrm>
            <a:off x="2399251" y="662730"/>
            <a:ext cx="5058562" cy="6224631"/>
          </a:xfrm>
          <a:custGeom>
            <a:avLst/>
            <a:gdLst>
              <a:gd name="connsiteX0" fmla="*/ 838899 w 5058562"/>
              <a:gd name="connsiteY0" fmla="*/ 0 h 6224631"/>
              <a:gd name="connsiteX1" fmla="*/ 813732 w 5058562"/>
              <a:gd name="connsiteY1" fmla="*/ 343949 h 6224631"/>
              <a:gd name="connsiteX2" fmla="*/ 939567 w 5058562"/>
              <a:gd name="connsiteY2" fmla="*/ 394283 h 6224631"/>
              <a:gd name="connsiteX3" fmla="*/ 1191237 w 5058562"/>
              <a:gd name="connsiteY3" fmla="*/ 897622 h 6224631"/>
              <a:gd name="connsiteX4" fmla="*/ 1258349 w 5058562"/>
              <a:gd name="connsiteY4" fmla="*/ 1241571 h 6224631"/>
              <a:gd name="connsiteX5" fmla="*/ 1501630 w 5058562"/>
              <a:gd name="connsiteY5" fmla="*/ 1610687 h 6224631"/>
              <a:gd name="connsiteX6" fmla="*/ 1803633 w 5058562"/>
              <a:gd name="connsiteY6" fmla="*/ 1770077 h 6224631"/>
              <a:gd name="connsiteX7" fmla="*/ 2265028 w 5058562"/>
              <a:gd name="connsiteY7" fmla="*/ 2508309 h 6224631"/>
              <a:gd name="connsiteX8" fmla="*/ 2676088 w 5058562"/>
              <a:gd name="connsiteY8" fmla="*/ 2718033 h 6224631"/>
              <a:gd name="connsiteX9" fmla="*/ 3322041 w 5058562"/>
              <a:gd name="connsiteY9" fmla="*/ 2827090 h 6224631"/>
              <a:gd name="connsiteX10" fmla="*/ 3464654 w 5058562"/>
              <a:gd name="connsiteY10" fmla="*/ 2818701 h 6224631"/>
              <a:gd name="connsiteX11" fmla="*/ 4135773 w 5058562"/>
              <a:gd name="connsiteY11" fmla="*/ 3447876 h 6224631"/>
              <a:gd name="connsiteX12" fmla="*/ 4211274 w 5058562"/>
              <a:gd name="connsiteY12" fmla="*/ 3624044 h 6224631"/>
              <a:gd name="connsiteX13" fmla="*/ 4085439 w 5058562"/>
              <a:gd name="connsiteY13" fmla="*/ 4169329 h 6224631"/>
              <a:gd name="connsiteX14" fmla="*/ 4186107 w 5058562"/>
              <a:gd name="connsiteY14" fmla="*/ 4588778 h 6224631"/>
              <a:gd name="connsiteX15" fmla="*/ 4236441 w 5058562"/>
              <a:gd name="connsiteY15" fmla="*/ 4714613 h 6224631"/>
              <a:gd name="connsiteX16" fmla="*/ 4823670 w 5058562"/>
              <a:gd name="connsiteY16" fmla="*/ 5201175 h 6224631"/>
              <a:gd name="connsiteX17" fmla="*/ 5058562 w 5058562"/>
              <a:gd name="connsiteY17" fmla="*/ 5838738 h 6224631"/>
              <a:gd name="connsiteX18" fmla="*/ 4840448 w 5058562"/>
              <a:gd name="connsiteY18" fmla="*/ 6224631 h 6224631"/>
              <a:gd name="connsiteX19" fmla="*/ 4253219 w 5058562"/>
              <a:gd name="connsiteY19" fmla="*/ 6123964 h 6224631"/>
              <a:gd name="connsiteX20" fmla="*/ 3724712 w 5058562"/>
              <a:gd name="connsiteY20" fmla="*/ 6149131 h 6224631"/>
              <a:gd name="connsiteX21" fmla="*/ 2969703 w 5058562"/>
              <a:gd name="connsiteY21" fmla="*/ 6014907 h 6224631"/>
              <a:gd name="connsiteX22" fmla="*/ 2265028 w 5058562"/>
              <a:gd name="connsiteY22" fmla="*/ 5905850 h 6224631"/>
              <a:gd name="connsiteX23" fmla="*/ 2080470 w 5058562"/>
              <a:gd name="connsiteY23" fmla="*/ 5805182 h 6224631"/>
              <a:gd name="connsiteX24" fmla="*/ 1904301 w 5058562"/>
              <a:gd name="connsiteY24" fmla="*/ 5201175 h 6224631"/>
              <a:gd name="connsiteX25" fmla="*/ 1216404 w 5058562"/>
              <a:gd name="connsiteY25" fmla="*/ 4144162 h 6224631"/>
              <a:gd name="connsiteX26" fmla="*/ 1006679 w 5058562"/>
              <a:gd name="connsiteY26" fmla="*/ 3867325 h 6224631"/>
              <a:gd name="connsiteX27" fmla="*/ 75501 w 5058562"/>
              <a:gd name="connsiteY27" fmla="*/ 3087149 h 6224631"/>
              <a:gd name="connsiteX28" fmla="*/ 0 w 5058562"/>
              <a:gd name="connsiteY28" fmla="*/ 1904301 h 6224631"/>
              <a:gd name="connsiteX29" fmla="*/ 151002 w 5058562"/>
              <a:gd name="connsiteY29" fmla="*/ 1291905 h 6224631"/>
              <a:gd name="connsiteX30" fmla="*/ 276837 w 5058562"/>
              <a:gd name="connsiteY30" fmla="*/ 671120 h 6224631"/>
              <a:gd name="connsiteX31" fmla="*/ 469784 w 5058562"/>
              <a:gd name="connsiteY31" fmla="*/ 461395 h 6224631"/>
              <a:gd name="connsiteX32" fmla="*/ 738232 w 5058562"/>
              <a:gd name="connsiteY32" fmla="*/ 411061 h 6224631"/>
              <a:gd name="connsiteX33" fmla="*/ 813732 w 5058562"/>
              <a:gd name="connsiteY33" fmla="*/ 385894 h 6224631"/>
              <a:gd name="connsiteX34" fmla="*/ 889233 w 5058562"/>
              <a:gd name="connsiteY34" fmla="*/ 385894 h 6224631"/>
              <a:gd name="connsiteX35" fmla="*/ 1023457 w 5058562"/>
              <a:gd name="connsiteY35" fmla="*/ 520118 h 6224631"/>
              <a:gd name="connsiteX36" fmla="*/ 1073791 w 5058562"/>
              <a:gd name="connsiteY36" fmla="*/ 671120 h 622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058562" h="6224631">
                <a:moveTo>
                  <a:pt x="838899" y="0"/>
                </a:moveTo>
                <a:lnTo>
                  <a:pt x="813732" y="343949"/>
                </a:lnTo>
                <a:lnTo>
                  <a:pt x="939567" y="394283"/>
                </a:lnTo>
                <a:lnTo>
                  <a:pt x="1191237" y="897622"/>
                </a:lnTo>
                <a:lnTo>
                  <a:pt x="1258349" y="1241571"/>
                </a:lnTo>
                <a:lnTo>
                  <a:pt x="1501630" y="1610687"/>
                </a:lnTo>
                <a:lnTo>
                  <a:pt x="1803633" y="1770077"/>
                </a:lnTo>
                <a:lnTo>
                  <a:pt x="2265028" y="2508309"/>
                </a:lnTo>
                <a:lnTo>
                  <a:pt x="2676088" y="2718033"/>
                </a:lnTo>
                <a:lnTo>
                  <a:pt x="3322041" y="2827090"/>
                </a:lnTo>
                <a:lnTo>
                  <a:pt x="3464654" y="2818701"/>
                </a:lnTo>
                <a:lnTo>
                  <a:pt x="4135773" y="3447876"/>
                </a:lnTo>
                <a:lnTo>
                  <a:pt x="4211274" y="3624044"/>
                </a:lnTo>
                <a:lnTo>
                  <a:pt x="4085439" y="4169329"/>
                </a:lnTo>
                <a:lnTo>
                  <a:pt x="4186107" y="4588778"/>
                </a:lnTo>
                <a:lnTo>
                  <a:pt x="4236441" y="4714613"/>
                </a:lnTo>
                <a:lnTo>
                  <a:pt x="4823670" y="5201175"/>
                </a:lnTo>
                <a:lnTo>
                  <a:pt x="5058562" y="5838738"/>
                </a:lnTo>
                <a:lnTo>
                  <a:pt x="4840448" y="6224631"/>
                </a:lnTo>
                <a:lnTo>
                  <a:pt x="4253219" y="6123964"/>
                </a:lnTo>
                <a:lnTo>
                  <a:pt x="3724712" y="6149131"/>
                </a:lnTo>
                <a:lnTo>
                  <a:pt x="2969703" y="6014907"/>
                </a:lnTo>
                <a:lnTo>
                  <a:pt x="2265028" y="5905850"/>
                </a:lnTo>
                <a:lnTo>
                  <a:pt x="2080470" y="5805182"/>
                </a:lnTo>
                <a:lnTo>
                  <a:pt x="1904301" y="5201175"/>
                </a:lnTo>
                <a:lnTo>
                  <a:pt x="1216404" y="4144162"/>
                </a:lnTo>
                <a:lnTo>
                  <a:pt x="1006679" y="3867325"/>
                </a:lnTo>
                <a:lnTo>
                  <a:pt x="75501" y="3087149"/>
                </a:lnTo>
                <a:lnTo>
                  <a:pt x="0" y="1904301"/>
                </a:lnTo>
                <a:lnTo>
                  <a:pt x="151002" y="1291905"/>
                </a:lnTo>
                <a:lnTo>
                  <a:pt x="276837" y="671120"/>
                </a:lnTo>
                <a:lnTo>
                  <a:pt x="469784" y="461395"/>
                </a:lnTo>
                <a:lnTo>
                  <a:pt x="738232" y="411061"/>
                </a:lnTo>
                <a:lnTo>
                  <a:pt x="813732" y="385894"/>
                </a:lnTo>
                <a:lnTo>
                  <a:pt x="889233" y="385894"/>
                </a:lnTo>
                <a:lnTo>
                  <a:pt x="1023457" y="520118"/>
                </a:lnTo>
                <a:lnTo>
                  <a:pt x="1073791" y="67112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 9">
            <a:extLst>
              <a:ext uri="{FF2B5EF4-FFF2-40B4-BE49-F238E27FC236}">
                <a16:creationId xmlns:a16="http://schemas.microsoft.com/office/drawing/2014/main" id="{9B8D24E0-7FB6-FA47-A407-EF5223BA0DCE}"/>
              </a:ext>
            </a:extLst>
          </p:cNvPr>
          <p:cNvSpPr/>
          <p:nvPr/>
        </p:nvSpPr>
        <p:spPr>
          <a:xfrm>
            <a:off x="3246539" y="302004"/>
            <a:ext cx="8196044" cy="5914238"/>
          </a:xfrm>
          <a:custGeom>
            <a:avLst/>
            <a:gdLst>
              <a:gd name="connsiteX0" fmla="*/ 0 w 8196044"/>
              <a:gd name="connsiteY0" fmla="*/ 369115 h 5914238"/>
              <a:gd name="connsiteX1" fmla="*/ 167780 w 8196044"/>
              <a:gd name="connsiteY1" fmla="*/ 184557 h 5914238"/>
              <a:gd name="connsiteX2" fmla="*/ 645953 w 8196044"/>
              <a:gd name="connsiteY2" fmla="*/ 0 h 5914238"/>
              <a:gd name="connsiteX3" fmla="*/ 838900 w 8196044"/>
              <a:gd name="connsiteY3" fmla="*/ 50334 h 5914238"/>
              <a:gd name="connsiteX4" fmla="*/ 1157681 w 8196044"/>
              <a:gd name="connsiteY4" fmla="*/ 16778 h 5914238"/>
              <a:gd name="connsiteX5" fmla="*/ 1635854 w 8196044"/>
              <a:gd name="connsiteY5" fmla="*/ 260058 h 5914238"/>
              <a:gd name="connsiteX6" fmla="*/ 1711355 w 8196044"/>
              <a:gd name="connsiteY6" fmla="*/ 285225 h 5914238"/>
              <a:gd name="connsiteX7" fmla="*/ 1795244 w 8196044"/>
              <a:gd name="connsiteY7" fmla="*/ 369115 h 5914238"/>
              <a:gd name="connsiteX8" fmla="*/ 2818701 w 8196044"/>
              <a:gd name="connsiteY8" fmla="*/ 654341 h 5914238"/>
              <a:gd name="connsiteX9" fmla="*/ 2919369 w 8196044"/>
              <a:gd name="connsiteY9" fmla="*/ 729842 h 5914238"/>
              <a:gd name="connsiteX10" fmla="*/ 3045204 w 8196044"/>
              <a:gd name="connsiteY10" fmla="*/ 755009 h 5914238"/>
              <a:gd name="connsiteX11" fmla="*/ 3842158 w 8196044"/>
              <a:gd name="connsiteY11" fmla="*/ 1543574 h 5914238"/>
              <a:gd name="connsiteX12" fmla="*/ 3926048 w 8196044"/>
              <a:gd name="connsiteY12" fmla="*/ 1560352 h 5914238"/>
              <a:gd name="connsiteX13" fmla="*/ 5184397 w 8196044"/>
              <a:gd name="connsiteY13" fmla="*/ 1702965 h 5914238"/>
              <a:gd name="connsiteX14" fmla="*/ 5972962 w 8196044"/>
              <a:gd name="connsiteY14" fmla="*/ 2340528 h 5914238"/>
              <a:gd name="connsiteX15" fmla="*/ 6191076 w 8196044"/>
              <a:gd name="connsiteY15" fmla="*/ 2365695 h 5914238"/>
              <a:gd name="connsiteX16" fmla="*/ 6585358 w 8196044"/>
              <a:gd name="connsiteY16" fmla="*/ 2197915 h 5914238"/>
              <a:gd name="connsiteX17" fmla="*/ 6912529 w 8196044"/>
              <a:gd name="connsiteY17" fmla="*/ 2407640 h 5914238"/>
              <a:gd name="connsiteX18" fmla="*/ 7222922 w 8196044"/>
              <a:gd name="connsiteY18" fmla="*/ 2743200 h 5914238"/>
              <a:gd name="connsiteX19" fmla="*/ 7424257 w 8196044"/>
              <a:gd name="connsiteY19" fmla="*/ 3137482 h 5914238"/>
              <a:gd name="connsiteX20" fmla="*/ 7583648 w 8196044"/>
              <a:gd name="connsiteY20" fmla="*/ 3498209 h 5914238"/>
              <a:gd name="connsiteX21" fmla="*/ 7617204 w 8196044"/>
              <a:gd name="connsiteY21" fmla="*/ 3976381 h 5914238"/>
              <a:gd name="connsiteX22" fmla="*/ 7860485 w 8196044"/>
              <a:gd name="connsiteY22" fmla="*/ 4328719 h 5914238"/>
              <a:gd name="connsiteX23" fmla="*/ 8103766 w 8196044"/>
              <a:gd name="connsiteY23" fmla="*/ 4555222 h 5914238"/>
              <a:gd name="connsiteX24" fmla="*/ 8196044 w 8196044"/>
              <a:gd name="connsiteY24" fmla="*/ 4798502 h 5914238"/>
              <a:gd name="connsiteX25" fmla="*/ 7600426 w 8196044"/>
              <a:gd name="connsiteY25" fmla="*/ 4983060 h 5914238"/>
              <a:gd name="connsiteX26" fmla="*/ 7214533 w 8196044"/>
              <a:gd name="connsiteY26" fmla="*/ 5025005 h 5914238"/>
              <a:gd name="connsiteX27" fmla="*/ 6702804 w 8196044"/>
              <a:gd name="connsiteY27" fmla="*/ 5041783 h 5914238"/>
              <a:gd name="connsiteX28" fmla="*/ 6425967 w 8196044"/>
              <a:gd name="connsiteY28" fmla="*/ 5251508 h 5914238"/>
              <a:gd name="connsiteX29" fmla="*/ 6291744 w 8196044"/>
              <a:gd name="connsiteY29" fmla="*/ 5402510 h 5914238"/>
              <a:gd name="connsiteX30" fmla="*/ 6283355 w 8196044"/>
              <a:gd name="connsiteY30" fmla="*/ 5637402 h 5914238"/>
              <a:gd name="connsiteX31" fmla="*/ 6182687 w 8196044"/>
              <a:gd name="connsiteY31" fmla="*/ 5830348 h 5914238"/>
              <a:gd name="connsiteX32" fmla="*/ 5863905 w 8196044"/>
              <a:gd name="connsiteY32" fmla="*/ 5914238 h 5914238"/>
              <a:gd name="connsiteX33" fmla="*/ 5075340 w 8196044"/>
              <a:gd name="connsiteY33" fmla="*/ 5855515 h 5914238"/>
              <a:gd name="connsiteX34" fmla="*/ 4018327 w 8196044"/>
              <a:gd name="connsiteY34" fmla="*/ 5561901 h 5914238"/>
              <a:gd name="connsiteX35" fmla="*/ 3422709 w 8196044"/>
              <a:gd name="connsiteY35" fmla="*/ 5050172 h 5914238"/>
              <a:gd name="connsiteX36" fmla="*/ 3288485 w 8196044"/>
              <a:gd name="connsiteY36" fmla="*/ 4572000 h 5914238"/>
              <a:gd name="connsiteX37" fmla="*/ 3431098 w 8196044"/>
              <a:gd name="connsiteY37" fmla="*/ 3993159 h 5914238"/>
              <a:gd name="connsiteX38" fmla="*/ 3665989 w 8196044"/>
              <a:gd name="connsiteY38" fmla="*/ 3011647 h 5914238"/>
              <a:gd name="connsiteX39" fmla="*/ 2449586 w 8196044"/>
              <a:gd name="connsiteY39" fmla="*/ 2281805 h 5914238"/>
              <a:gd name="connsiteX40" fmla="*/ 1384184 w 8196044"/>
              <a:gd name="connsiteY40" fmla="*/ 2743200 h 5914238"/>
              <a:gd name="connsiteX41" fmla="*/ 1006679 w 8196044"/>
              <a:gd name="connsiteY41" fmla="*/ 2105636 h 5914238"/>
              <a:gd name="connsiteX42" fmla="*/ 654342 w 8196044"/>
              <a:gd name="connsiteY42" fmla="*/ 1946246 h 5914238"/>
              <a:gd name="connsiteX43" fmla="*/ 461395 w 8196044"/>
              <a:gd name="connsiteY43" fmla="*/ 1560352 h 5914238"/>
              <a:gd name="connsiteX44" fmla="*/ 377505 w 8196044"/>
              <a:gd name="connsiteY44" fmla="*/ 1182847 h 5914238"/>
              <a:gd name="connsiteX45" fmla="*/ 176169 w 8196044"/>
              <a:gd name="connsiteY45" fmla="*/ 771787 h 5914238"/>
              <a:gd name="connsiteX46" fmla="*/ 8389 w 8196044"/>
              <a:gd name="connsiteY46" fmla="*/ 687897 h 5914238"/>
              <a:gd name="connsiteX47" fmla="*/ 0 w 8196044"/>
              <a:gd name="connsiteY47" fmla="*/ 369115 h 5914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196044" h="5914238">
                <a:moveTo>
                  <a:pt x="0" y="369115"/>
                </a:moveTo>
                <a:lnTo>
                  <a:pt x="167780" y="184557"/>
                </a:lnTo>
                <a:lnTo>
                  <a:pt x="645953" y="0"/>
                </a:lnTo>
                <a:lnTo>
                  <a:pt x="838900" y="50334"/>
                </a:lnTo>
                <a:lnTo>
                  <a:pt x="1157681" y="16778"/>
                </a:lnTo>
                <a:lnTo>
                  <a:pt x="1635854" y="260058"/>
                </a:lnTo>
                <a:lnTo>
                  <a:pt x="1711355" y="285225"/>
                </a:lnTo>
                <a:lnTo>
                  <a:pt x="1795244" y="369115"/>
                </a:lnTo>
                <a:lnTo>
                  <a:pt x="2818701" y="654341"/>
                </a:lnTo>
                <a:lnTo>
                  <a:pt x="2919369" y="729842"/>
                </a:lnTo>
                <a:lnTo>
                  <a:pt x="3045204" y="755009"/>
                </a:lnTo>
                <a:lnTo>
                  <a:pt x="3842158" y="1543574"/>
                </a:lnTo>
                <a:lnTo>
                  <a:pt x="3926048" y="1560352"/>
                </a:lnTo>
                <a:lnTo>
                  <a:pt x="5184397" y="1702965"/>
                </a:lnTo>
                <a:lnTo>
                  <a:pt x="5972962" y="2340528"/>
                </a:lnTo>
                <a:lnTo>
                  <a:pt x="6191076" y="2365695"/>
                </a:lnTo>
                <a:lnTo>
                  <a:pt x="6585358" y="2197915"/>
                </a:lnTo>
                <a:lnTo>
                  <a:pt x="6912529" y="2407640"/>
                </a:lnTo>
                <a:lnTo>
                  <a:pt x="7222922" y="2743200"/>
                </a:lnTo>
                <a:lnTo>
                  <a:pt x="7424257" y="3137482"/>
                </a:lnTo>
                <a:lnTo>
                  <a:pt x="7583648" y="3498209"/>
                </a:lnTo>
                <a:lnTo>
                  <a:pt x="7617204" y="3976381"/>
                </a:lnTo>
                <a:lnTo>
                  <a:pt x="7860485" y="4328719"/>
                </a:lnTo>
                <a:lnTo>
                  <a:pt x="8103766" y="4555222"/>
                </a:lnTo>
                <a:lnTo>
                  <a:pt x="8196044" y="4798502"/>
                </a:lnTo>
                <a:lnTo>
                  <a:pt x="7600426" y="4983060"/>
                </a:lnTo>
                <a:lnTo>
                  <a:pt x="7214533" y="5025005"/>
                </a:lnTo>
                <a:lnTo>
                  <a:pt x="6702804" y="5041783"/>
                </a:lnTo>
                <a:lnTo>
                  <a:pt x="6425967" y="5251508"/>
                </a:lnTo>
                <a:lnTo>
                  <a:pt x="6291744" y="5402510"/>
                </a:lnTo>
                <a:lnTo>
                  <a:pt x="6283355" y="5637402"/>
                </a:lnTo>
                <a:lnTo>
                  <a:pt x="6182687" y="5830348"/>
                </a:lnTo>
                <a:lnTo>
                  <a:pt x="5863905" y="5914238"/>
                </a:lnTo>
                <a:lnTo>
                  <a:pt x="5075340" y="5855515"/>
                </a:lnTo>
                <a:lnTo>
                  <a:pt x="4018327" y="5561901"/>
                </a:lnTo>
                <a:lnTo>
                  <a:pt x="3422709" y="5050172"/>
                </a:lnTo>
                <a:lnTo>
                  <a:pt x="3288485" y="4572000"/>
                </a:lnTo>
                <a:lnTo>
                  <a:pt x="3431098" y="3993159"/>
                </a:lnTo>
                <a:lnTo>
                  <a:pt x="3665989" y="3011647"/>
                </a:lnTo>
                <a:lnTo>
                  <a:pt x="2449586" y="2281805"/>
                </a:lnTo>
                <a:lnTo>
                  <a:pt x="1384184" y="2743200"/>
                </a:lnTo>
                <a:lnTo>
                  <a:pt x="1006679" y="2105636"/>
                </a:lnTo>
                <a:lnTo>
                  <a:pt x="654342" y="1946246"/>
                </a:lnTo>
                <a:lnTo>
                  <a:pt x="461395" y="1560352"/>
                </a:lnTo>
                <a:lnTo>
                  <a:pt x="377505" y="1182847"/>
                </a:lnTo>
                <a:lnTo>
                  <a:pt x="176169" y="771787"/>
                </a:lnTo>
                <a:lnTo>
                  <a:pt x="8389" y="687897"/>
                </a:lnTo>
                <a:lnTo>
                  <a:pt x="0" y="369115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Étoile à 5 branches 11">
            <a:extLst>
              <a:ext uri="{FF2B5EF4-FFF2-40B4-BE49-F238E27FC236}">
                <a16:creationId xmlns:a16="http://schemas.microsoft.com/office/drawing/2014/main" id="{3D098D03-69B9-D543-8027-C151B0E34440}"/>
              </a:ext>
            </a:extLst>
          </p:cNvPr>
          <p:cNvSpPr/>
          <p:nvPr/>
        </p:nvSpPr>
        <p:spPr>
          <a:xfrm>
            <a:off x="4504165" y="1140719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Étoile à 5 branches 13">
            <a:extLst>
              <a:ext uri="{FF2B5EF4-FFF2-40B4-BE49-F238E27FC236}">
                <a16:creationId xmlns:a16="http://schemas.microsoft.com/office/drawing/2014/main" id="{93919AC5-2278-1145-9176-38B26A056871}"/>
              </a:ext>
            </a:extLst>
          </p:cNvPr>
          <p:cNvSpPr/>
          <p:nvPr/>
        </p:nvSpPr>
        <p:spPr>
          <a:xfrm>
            <a:off x="5780690" y="1140719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Étoile à 5 branches 14">
            <a:extLst>
              <a:ext uri="{FF2B5EF4-FFF2-40B4-BE49-F238E27FC236}">
                <a16:creationId xmlns:a16="http://schemas.microsoft.com/office/drawing/2014/main" id="{371DFFDF-7AD3-CF44-AF73-60700B04CC85}"/>
              </a:ext>
            </a:extLst>
          </p:cNvPr>
          <p:cNvSpPr/>
          <p:nvPr/>
        </p:nvSpPr>
        <p:spPr>
          <a:xfrm>
            <a:off x="6466300" y="1996648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Étoile à 5 branches 16">
            <a:extLst>
              <a:ext uri="{FF2B5EF4-FFF2-40B4-BE49-F238E27FC236}">
                <a16:creationId xmlns:a16="http://schemas.microsoft.com/office/drawing/2014/main" id="{C647A4BE-4B8A-7C4A-B041-09A84A9B020E}"/>
              </a:ext>
            </a:extLst>
          </p:cNvPr>
          <p:cNvSpPr/>
          <p:nvPr/>
        </p:nvSpPr>
        <p:spPr>
          <a:xfrm>
            <a:off x="7029251" y="2452933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Étoile à 5 branches 17">
            <a:extLst>
              <a:ext uri="{FF2B5EF4-FFF2-40B4-BE49-F238E27FC236}">
                <a16:creationId xmlns:a16="http://schemas.microsoft.com/office/drawing/2014/main" id="{812EE9FB-3EBE-004D-8A70-D95CA393ED01}"/>
              </a:ext>
            </a:extLst>
          </p:cNvPr>
          <p:cNvSpPr/>
          <p:nvPr/>
        </p:nvSpPr>
        <p:spPr>
          <a:xfrm>
            <a:off x="7989791" y="2704893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Étoile à 5 branches 19">
            <a:extLst>
              <a:ext uri="{FF2B5EF4-FFF2-40B4-BE49-F238E27FC236}">
                <a16:creationId xmlns:a16="http://schemas.microsoft.com/office/drawing/2014/main" id="{D6069953-9155-A446-8AD2-E757706C7815}"/>
              </a:ext>
            </a:extLst>
          </p:cNvPr>
          <p:cNvSpPr/>
          <p:nvPr/>
        </p:nvSpPr>
        <p:spPr>
          <a:xfrm>
            <a:off x="9189217" y="2861292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Étoile à 5 branches 21">
            <a:extLst>
              <a:ext uri="{FF2B5EF4-FFF2-40B4-BE49-F238E27FC236}">
                <a16:creationId xmlns:a16="http://schemas.microsoft.com/office/drawing/2014/main" id="{FDFF32BB-5DAA-674C-8CBA-FCC34B1ABE41}"/>
              </a:ext>
            </a:extLst>
          </p:cNvPr>
          <p:cNvSpPr/>
          <p:nvPr/>
        </p:nvSpPr>
        <p:spPr>
          <a:xfrm>
            <a:off x="9873639" y="3985562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Étoile à 5 branches 23">
            <a:extLst>
              <a:ext uri="{FF2B5EF4-FFF2-40B4-BE49-F238E27FC236}">
                <a16:creationId xmlns:a16="http://schemas.microsoft.com/office/drawing/2014/main" id="{77D922C7-6C35-7C40-B686-EE493A058275}"/>
              </a:ext>
            </a:extLst>
          </p:cNvPr>
          <p:cNvSpPr/>
          <p:nvPr/>
        </p:nvSpPr>
        <p:spPr>
          <a:xfrm>
            <a:off x="10843611" y="4888937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Étoile à 5 branches 24">
            <a:extLst>
              <a:ext uri="{FF2B5EF4-FFF2-40B4-BE49-F238E27FC236}">
                <a16:creationId xmlns:a16="http://schemas.microsoft.com/office/drawing/2014/main" id="{8B244625-B062-9D4F-94B8-C90C9356F4F0}"/>
              </a:ext>
            </a:extLst>
          </p:cNvPr>
          <p:cNvSpPr/>
          <p:nvPr/>
        </p:nvSpPr>
        <p:spPr>
          <a:xfrm>
            <a:off x="9512192" y="5266877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Étoile à 5 branches 26">
            <a:extLst>
              <a:ext uri="{FF2B5EF4-FFF2-40B4-BE49-F238E27FC236}">
                <a16:creationId xmlns:a16="http://schemas.microsoft.com/office/drawing/2014/main" id="{091BD709-B857-AD4C-B159-E221F29E2775}"/>
              </a:ext>
            </a:extLst>
          </p:cNvPr>
          <p:cNvSpPr/>
          <p:nvPr/>
        </p:nvSpPr>
        <p:spPr>
          <a:xfrm>
            <a:off x="8008205" y="5736621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Étoile à 5 branches 28">
            <a:extLst>
              <a:ext uri="{FF2B5EF4-FFF2-40B4-BE49-F238E27FC236}">
                <a16:creationId xmlns:a16="http://schemas.microsoft.com/office/drawing/2014/main" id="{6B35ABA2-06A0-0540-8C08-1F2C7CC8DB7A}"/>
              </a:ext>
            </a:extLst>
          </p:cNvPr>
          <p:cNvSpPr/>
          <p:nvPr/>
        </p:nvSpPr>
        <p:spPr>
          <a:xfrm>
            <a:off x="6862251" y="5266877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Étoile à 5 branches 30">
            <a:extLst>
              <a:ext uri="{FF2B5EF4-FFF2-40B4-BE49-F238E27FC236}">
                <a16:creationId xmlns:a16="http://schemas.microsoft.com/office/drawing/2014/main" id="{52130169-186F-4E4D-BC05-ECCB32D47EA4}"/>
              </a:ext>
            </a:extLst>
          </p:cNvPr>
          <p:cNvSpPr/>
          <p:nvPr/>
        </p:nvSpPr>
        <p:spPr>
          <a:xfrm>
            <a:off x="6671132" y="4295524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Étoile à 5 branches 31">
            <a:extLst>
              <a:ext uri="{FF2B5EF4-FFF2-40B4-BE49-F238E27FC236}">
                <a16:creationId xmlns:a16="http://schemas.microsoft.com/office/drawing/2014/main" id="{37DA790A-A247-2849-8D8E-0182998203B6}"/>
              </a:ext>
            </a:extLst>
          </p:cNvPr>
          <p:cNvSpPr/>
          <p:nvPr/>
        </p:nvSpPr>
        <p:spPr>
          <a:xfrm>
            <a:off x="4580341" y="2784421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Étoile à 5 branches 33">
            <a:extLst>
              <a:ext uri="{FF2B5EF4-FFF2-40B4-BE49-F238E27FC236}">
                <a16:creationId xmlns:a16="http://schemas.microsoft.com/office/drawing/2014/main" id="{51E721CC-FB16-5E4C-9C7B-9F750348B43B}"/>
              </a:ext>
            </a:extLst>
          </p:cNvPr>
          <p:cNvSpPr/>
          <p:nvPr/>
        </p:nvSpPr>
        <p:spPr>
          <a:xfrm>
            <a:off x="3892819" y="1996648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Étoile à 5 branches 34">
            <a:extLst>
              <a:ext uri="{FF2B5EF4-FFF2-40B4-BE49-F238E27FC236}">
                <a16:creationId xmlns:a16="http://schemas.microsoft.com/office/drawing/2014/main" id="{95F1112A-B270-2B49-8216-8EC6841B3B68}"/>
              </a:ext>
            </a:extLst>
          </p:cNvPr>
          <p:cNvSpPr/>
          <p:nvPr/>
        </p:nvSpPr>
        <p:spPr>
          <a:xfrm>
            <a:off x="6214927" y="4483413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Étoile à 5 branches 35">
            <a:extLst>
              <a:ext uri="{FF2B5EF4-FFF2-40B4-BE49-F238E27FC236}">
                <a16:creationId xmlns:a16="http://schemas.microsoft.com/office/drawing/2014/main" id="{2E02EF08-7093-0345-B6BB-30C1669C92FE}"/>
              </a:ext>
            </a:extLst>
          </p:cNvPr>
          <p:cNvSpPr/>
          <p:nvPr/>
        </p:nvSpPr>
        <p:spPr>
          <a:xfrm>
            <a:off x="4265031" y="3057064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Étoile à 5 branches 36">
            <a:extLst>
              <a:ext uri="{FF2B5EF4-FFF2-40B4-BE49-F238E27FC236}">
                <a16:creationId xmlns:a16="http://schemas.microsoft.com/office/drawing/2014/main" id="{3F9F82E0-32CB-C942-B13E-29FB83A4AE05}"/>
              </a:ext>
            </a:extLst>
          </p:cNvPr>
          <p:cNvSpPr/>
          <p:nvPr/>
        </p:nvSpPr>
        <p:spPr>
          <a:xfrm>
            <a:off x="3892819" y="3348642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Étoile à 5 branches 37">
            <a:extLst>
              <a:ext uri="{FF2B5EF4-FFF2-40B4-BE49-F238E27FC236}">
                <a16:creationId xmlns:a16="http://schemas.microsoft.com/office/drawing/2014/main" id="{F256E04B-C112-5245-B66B-FD6E23CA521D}"/>
              </a:ext>
            </a:extLst>
          </p:cNvPr>
          <p:cNvSpPr/>
          <p:nvPr/>
        </p:nvSpPr>
        <p:spPr>
          <a:xfrm>
            <a:off x="6781610" y="5662185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Étoile à 5 branches 38">
            <a:extLst>
              <a:ext uri="{FF2B5EF4-FFF2-40B4-BE49-F238E27FC236}">
                <a16:creationId xmlns:a16="http://schemas.microsoft.com/office/drawing/2014/main" id="{2103FB64-56D3-F34E-9136-4EE512DC776F}"/>
              </a:ext>
            </a:extLst>
          </p:cNvPr>
          <p:cNvSpPr/>
          <p:nvPr/>
        </p:nvSpPr>
        <p:spPr>
          <a:xfrm>
            <a:off x="6308645" y="6462916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Étoile à 5 branches 40">
            <a:extLst>
              <a:ext uri="{FF2B5EF4-FFF2-40B4-BE49-F238E27FC236}">
                <a16:creationId xmlns:a16="http://schemas.microsoft.com/office/drawing/2014/main" id="{7FBF71F3-FBD5-F144-8493-88779D8FA099}"/>
              </a:ext>
            </a:extLst>
          </p:cNvPr>
          <p:cNvSpPr/>
          <p:nvPr/>
        </p:nvSpPr>
        <p:spPr>
          <a:xfrm>
            <a:off x="4661820" y="6246069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Étoile à 5 branches 42">
            <a:extLst>
              <a:ext uri="{FF2B5EF4-FFF2-40B4-BE49-F238E27FC236}">
                <a16:creationId xmlns:a16="http://schemas.microsoft.com/office/drawing/2014/main" id="{DE86688E-4DD4-1A46-A155-B8D4720BF61A}"/>
              </a:ext>
            </a:extLst>
          </p:cNvPr>
          <p:cNvSpPr/>
          <p:nvPr/>
        </p:nvSpPr>
        <p:spPr>
          <a:xfrm>
            <a:off x="5780690" y="3733602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Étoile à 5 branches 44">
            <a:extLst>
              <a:ext uri="{FF2B5EF4-FFF2-40B4-BE49-F238E27FC236}">
                <a16:creationId xmlns:a16="http://schemas.microsoft.com/office/drawing/2014/main" id="{F67F2D71-30B4-DC45-9D3C-8C3846069448}"/>
              </a:ext>
            </a:extLst>
          </p:cNvPr>
          <p:cNvSpPr/>
          <p:nvPr/>
        </p:nvSpPr>
        <p:spPr>
          <a:xfrm>
            <a:off x="4287668" y="5392857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Étoile à 5 branches 29">
            <a:extLst>
              <a:ext uri="{FF2B5EF4-FFF2-40B4-BE49-F238E27FC236}">
                <a16:creationId xmlns:a16="http://schemas.microsoft.com/office/drawing/2014/main" id="{39B4537D-4747-A043-8FE7-E086D15AE5AE}"/>
              </a:ext>
            </a:extLst>
          </p:cNvPr>
          <p:cNvSpPr/>
          <p:nvPr/>
        </p:nvSpPr>
        <p:spPr>
          <a:xfrm>
            <a:off x="9873639" y="2421077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Étoile à 5 branches 32">
            <a:extLst>
              <a:ext uri="{FF2B5EF4-FFF2-40B4-BE49-F238E27FC236}">
                <a16:creationId xmlns:a16="http://schemas.microsoft.com/office/drawing/2014/main" id="{AD30FC55-FF0C-E542-B70B-96C1961F101C}"/>
              </a:ext>
            </a:extLst>
          </p:cNvPr>
          <p:cNvSpPr/>
          <p:nvPr/>
        </p:nvSpPr>
        <p:spPr>
          <a:xfrm>
            <a:off x="10564582" y="3270648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5616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carte, arbre&#10;&#10;Description générée automatiquement">
            <a:extLst>
              <a:ext uri="{FF2B5EF4-FFF2-40B4-BE49-F238E27FC236}">
                <a16:creationId xmlns:a16="http://schemas.microsoft.com/office/drawing/2014/main" id="{8D2AF14F-F498-474F-9C2F-AE3DACAC8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423" y="0"/>
            <a:ext cx="9829577" cy="6858000"/>
          </a:xfrm>
          <a:prstGeom prst="rect">
            <a:avLst/>
          </a:prstGeom>
        </p:spPr>
      </p:pic>
      <p:pic>
        <p:nvPicPr>
          <p:cNvPr id="9" name="Image 8" descr="Une image contenant pièce, bâtiment, scène, signe&#10;&#10;Description générée automatiquement">
            <a:extLst>
              <a:ext uri="{FF2B5EF4-FFF2-40B4-BE49-F238E27FC236}">
                <a16:creationId xmlns:a16="http://schemas.microsoft.com/office/drawing/2014/main" id="{11FE602B-F17F-2641-9F3E-24A1D916B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17" y="245713"/>
            <a:ext cx="1196782" cy="1196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C041AE6-5A3F-0C42-A918-4BFD9A2E04C5}"/>
              </a:ext>
            </a:extLst>
          </p:cNvPr>
          <p:cNvSpPr/>
          <p:nvPr/>
        </p:nvSpPr>
        <p:spPr>
          <a:xfrm>
            <a:off x="0" y="2195813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Battue</a:t>
            </a:r>
          </a:p>
          <a:p>
            <a:endParaRPr lang="fr-FR" dirty="0"/>
          </a:p>
          <a:p>
            <a:r>
              <a:rPr lang="fr-FR" dirty="0"/>
              <a:t>Les </a:t>
            </a:r>
            <a:r>
              <a:rPr lang="fr-FR" dirty="0" err="1"/>
              <a:t>Chatoux</a:t>
            </a:r>
            <a:r>
              <a:rPr lang="fr-FR" dirty="0"/>
              <a:t> –  </a:t>
            </a:r>
            <a:r>
              <a:rPr lang="fr-FR" dirty="0" err="1"/>
              <a:t>Sauron</a:t>
            </a:r>
            <a:endParaRPr lang="fr-FR" dirty="0"/>
          </a:p>
          <a:p>
            <a:r>
              <a:rPr lang="fr-FR" dirty="0"/>
              <a:t>Localisation des </a:t>
            </a:r>
          </a:p>
          <a:p>
            <a:r>
              <a:rPr lang="fr-FR" dirty="0"/>
              <a:t>postes de tir</a:t>
            </a:r>
          </a:p>
        </p:txBody>
      </p:sp>
      <p:sp>
        <p:nvSpPr>
          <p:cNvPr id="11" name="Forme libre 10">
            <a:extLst>
              <a:ext uri="{FF2B5EF4-FFF2-40B4-BE49-F238E27FC236}">
                <a16:creationId xmlns:a16="http://schemas.microsoft.com/office/drawing/2014/main" id="{68F40F33-1174-D341-AE22-F66FB4C359E4}"/>
              </a:ext>
            </a:extLst>
          </p:cNvPr>
          <p:cNvSpPr/>
          <p:nvPr/>
        </p:nvSpPr>
        <p:spPr>
          <a:xfrm>
            <a:off x="3446762" y="704461"/>
            <a:ext cx="7856376" cy="5449077"/>
          </a:xfrm>
          <a:custGeom>
            <a:avLst/>
            <a:gdLst>
              <a:gd name="connsiteX0" fmla="*/ 5682343 w 7856376"/>
              <a:gd name="connsiteY0" fmla="*/ 0 h 5449077"/>
              <a:gd name="connsiteX1" fmla="*/ 6307494 w 7856376"/>
              <a:gd name="connsiteY1" fmla="*/ 65314 h 5449077"/>
              <a:gd name="connsiteX2" fmla="*/ 6559421 w 7856376"/>
              <a:gd name="connsiteY2" fmla="*/ 74644 h 5449077"/>
              <a:gd name="connsiteX3" fmla="*/ 7539135 w 7856376"/>
              <a:gd name="connsiteY3" fmla="*/ 569167 h 5449077"/>
              <a:gd name="connsiteX4" fmla="*/ 7856376 w 7856376"/>
              <a:gd name="connsiteY4" fmla="*/ 989044 h 5449077"/>
              <a:gd name="connsiteX5" fmla="*/ 7604449 w 7856376"/>
              <a:gd name="connsiteY5" fmla="*/ 1082351 h 5449077"/>
              <a:gd name="connsiteX6" fmla="*/ 7389845 w 7856376"/>
              <a:gd name="connsiteY6" fmla="*/ 1212979 h 5449077"/>
              <a:gd name="connsiteX7" fmla="*/ 6969968 w 7856376"/>
              <a:gd name="connsiteY7" fmla="*/ 1595534 h 5449077"/>
              <a:gd name="connsiteX8" fmla="*/ 6475445 w 7856376"/>
              <a:gd name="connsiteY8" fmla="*/ 1828800 h 5449077"/>
              <a:gd name="connsiteX9" fmla="*/ 6260841 w 7856376"/>
              <a:gd name="connsiteY9" fmla="*/ 2006081 h 5449077"/>
              <a:gd name="connsiteX10" fmla="*/ 6139543 w 7856376"/>
              <a:gd name="connsiteY10" fmla="*/ 2192693 h 5449077"/>
              <a:gd name="connsiteX11" fmla="*/ 4646645 w 7856376"/>
              <a:gd name="connsiteY11" fmla="*/ 2341983 h 5449077"/>
              <a:gd name="connsiteX12" fmla="*/ 4786604 w 7856376"/>
              <a:gd name="connsiteY12" fmla="*/ 2873828 h 5449077"/>
              <a:gd name="connsiteX13" fmla="*/ 4730621 w 7856376"/>
              <a:gd name="connsiteY13" fmla="*/ 2976465 h 5449077"/>
              <a:gd name="connsiteX14" fmla="*/ 4823927 w 7856376"/>
              <a:gd name="connsiteY14" fmla="*/ 3265714 h 5449077"/>
              <a:gd name="connsiteX15" fmla="*/ 5066523 w 7856376"/>
              <a:gd name="connsiteY15" fmla="*/ 3788228 h 5449077"/>
              <a:gd name="connsiteX16" fmla="*/ 4590662 w 7856376"/>
              <a:gd name="connsiteY16" fmla="*/ 4282751 h 5449077"/>
              <a:gd name="connsiteX17" fmla="*/ 3732245 w 7856376"/>
              <a:gd name="connsiteY17" fmla="*/ 4963885 h 5449077"/>
              <a:gd name="connsiteX18" fmla="*/ 3163078 w 7856376"/>
              <a:gd name="connsiteY18" fmla="*/ 5271795 h 5449077"/>
              <a:gd name="connsiteX19" fmla="*/ 2556588 w 7856376"/>
              <a:gd name="connsiteY19" fmla="*/ 5449077 h 5449077"/>
              <a:gd name="connsiteX20" fmla="*/ 1586204 w 7856376"/>
              <a:gd name="connsiteY20" fmla="*/ 5411755 h 5449077"/>
              <a:gd name="connsiteX21" fmla="*/ 755780 w 7856376"/>
              <a:gd name="connsiteY21" fmla="*/ 4460032 h 5449077"/>
              <a:gd name="connsiteX22" fmla="*/ 513184 w 7856376"/>
              <a:gd name="connsiteY22" fmla="*/ 4282751 h 5449077"/>
              <a:gd name="connsiteX23" fmla="*/ 139960 w 7856376"/>
              <a:gd name="connsiteY23" fmla="*/ 4245428 h 5449077"/>
              <a:gd name="connsiteX24" fmla="*/ 0 w 7856376"/>
              <a:gd name="connsiteY24" fmla="*/ 4077477 h 5449077"/>
              <a:gd name="connsiteX25" fmla="*/ 102637 w 7856376"/>
              <a:gd name="connsiteY25" fmla="*/ 3629608 h 5449077"/>
              <a:gd name="connsiteX26" fmla="*/ 410547 w 7856376"/>
              <a:gd name="connsiteY26" fmla="*/ 3396342 h 5449077"/>
              <a:gd name="connsiteX27" fmla="*/ 597160 w 7856376"/>
              <a:gd name="connsiteY27" fmla="*/ 2855167 h 5449077"/>
              <a:gd name="connsiteX28" fmla="*/ 727788 w 7856376"/>
              <a:gd name="connsiteY28" fmla="*/ 2351314 h 5449077"/>
              <a:gd name="connsiteX29" fmla="*/ 961053 w 7856376"/>
              <a:gd name="connsiteY29" fmla="*/ 2015412 h 5449077"/>
              <a:gd name="connsiteX30" fmla="*/ 2621902 w 7856376"/>
              <a:gd name="connsiteY30" fmla="*/ 1110342 h 5449077"/>
              <a:gd name="connsiteX31" fmla="*/ 2920482 w 7856376"/>
              <a:gd name="connsiteY31" fmla="*/ 802432 h 5449077"/>
              <a:gd name="connsiteX32" fmla="*/ 3816221 w 7856376"/>
              <a:gd name="connsiteY32" fmla="*/ 1520889 h 5449077"/>
              <a:gd name="connsiteX33" fmla="*/ 3862874 w 7856376"/>
              <a:gd name="connsiteY33" fmla="*/ 1698171 h 5449077"/>
              <a:gd name="connsiteX34" fmla="*/ 4012164 w 7856376"/>
              <a:gd name="connsiteY34" fmla="*/ 1754155 h 5449077"/>
              <a:gd name="connsiteX35" fmla="*/ 4133462 w 7856376"/>
              <a:gd name="connsiteY35" fmla="*/ 2024742 h 5449077"/>
              <a:gd name="connsiteX36" fmla="*/ 4562670 w 7856376"/>
              <a:gd name="connsiteY36" fmla="*/ 2295330 h 5449077"/>
              <a:gd name="connsiteX37" fmla="*/ 4637315 w 7856376"/>
              <a:gd name="connsiteY37" fmla="*/ 2351314 h 5449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856376" h="5449077">
                <a:moveTo>
                  <a:pt x="5682343" y="0"/>
                </a:moveTo>
                <a:lnTo>
                  <a:pt x="6307494" y="65314"/>
                </a:lnTo>
                <a:lnTo>
                  <a:pt x="6559421" y="74644"/>
                </a:lnTo>
                <a:lnTo>
                  <a:pt x="7539135" y="569167"/>
                </a:lnTo>
                <a:lnTo>
                  <a:pt x="7856376" y="989044"/>
                </a:lnTo>
                <a:lnTo>
                  <a:pt x="7604449" y="1082351"/>
                </a:lnTo>
                <a:lnTo>
                  <a:pt x="7389845" y="1212979"/>
                </a:lnTo>
                <a:lnTo>
                  <a:pt x="6969968" y="1595534"/>
                </a:lnTo>
                <a:lnTo>
                  <a:pt x="6475445" y="1828800"/>
                </a:lnTo>
                <a:lnTo>
                  <a:pt x="6260841" y="2006081"/>
                </a:lnTo>
                <a:lnTo>
                  <a:pt x="6139543" y="2192693"/>
                </a:lnTo>
                <a:lnTo>
                  <a:pt x="4646645" y="2341983"/>
                </a:lnTo>
                <a:lnTo>
                  <a:pt x="4786604" y="2873828"/>
                </a:lnTo>
                <a:lnTo>
                  <a:pt x="4730621" y="2976465"/>
                </a:lnTo>
                <a:lnTo>
                  <a:pt x="4823927" y="3265714"/>
                </a:lnTo>
                <a:lnTo>
                  <a:pt x="5066523" y="3788228"/>
                </a:lnTo>
                <a:lnTo>
                  <a:pt x="4590662" y="4282751"/>
                </a:lnTo>
                <a:lnTo>
                  <a:pt x="3732245" y="4963885"/>
                </a:lnTo>
                <a:lnTo>
                  <a:pt x="3163078" y="5271795"/>
                </a:lnTo>
                <a:lnTo>
                  <a:pt x="2556588" y="5449077"/>
                </a:lnTo>
                <a:lnTo>
                  <a:pt x="1586204" y="5411755"/>
                </a:lnTo>
                <a:lnTo>
                  <a:pt x="755780" y="4460032"/>
                </a:lnTo>
                <a:lnTo>
                  <a:pt x="513184" y="4282751"/>
                </a:lnTo>
                <a:lnTo>
                  <a:pt x="139960" y="4245428"/>
                </a:lnTo>
                <a:lnTo>
                  <a:pt x="0" y="4077477"/>
                </a:lnTo>
                <a:lnTo>
                  <a:pt x="102637" y="3629608"/>
                </a:lnTo>
                <a:lnTo>
                  <a:pt x="410547" y="3396342"/>
                </a:lnTo>
                <a:lnTo>
                  <a:pt x="597160" y="2855167"/>
                </a:lnTo>
                <a:lnTo>
                  <a:pt x="727788" y="2351314"/>
                </a:lnTo>
                <a:lnTo>
                  <a:pt x="961053" y="2015412"/>
                </a:lnTo>
                <a:lnTo>
                  <a:pt x="2621902" y="1110342"/>
                </a:lnTo>
                <a:lnTo>
                  <a:pt x="2920482" y="802432"/>
                </a:lnTo>
                <a:lnTo>
                  <a:pt x="3816221" y="1520889"/>
                </a:lnTo>
                <a:lnTo>
                  <a:pt x="3862874" y="1698171"/>
                </a:lnTo>
                <a:lnTo>
                  <a:pt x="4012164" y="1754155"/>
                </a:lnTo>
                <a:lnTo>
                  <a:pt x="4133462" y="2024742"/>
                </a:lnTo>
                <a:lnTo>
                  <a:pt x="4562670" y="2295330"/>
                </a:lnTo>
                <a:lnTo>
                  <a:pt x="4637315" y="2351314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>
            <a:extLst>
              <a:ext uri="{FF2B5EF4-FFF2-40B4-BE49-F238E27FC236}">
                <a16:creationId xmlns:a16="http://schemas.microsoft.com/office/drawing/2014/main" id="{4C8DCC55-1E3C-AA4F-BB17-D884D862C8B2}"/>
              </a:ext>
            </a:extLst>
          </p:cNvPr>
          <p:cNvSpPr/>
          <p:nvPr/>
        </p:nvSpPr>
        <p:spPr>
          <a:xfrm>
            <a:off x="6442745" y="738231"/>
            <a:ext cx="3439486" cy="746620"/>
          </a:xfrm>
          <a:custGeom>
            <a:avLst/>
            <a:gdLst>
              <a:gd name="connsiteX0" fmla="*/ 0 w 3439486"/>
              <a:gd name="connsiteY0" fmla="*/ 746620 h 746620"/>
              <a:gd name="connsiteX1" fmla="*/ 1375794 w 3439486"/>
              <a:gd name="connsiteY1" fmla="*/ 528507 h 746620"/>
              <a:gd name="connsiteX2" fmla="*/ 1644242 w 3439486"/>
              <a:gd name="connsiteY2" fmla="*/ 377505 h 746620"/>
              <a:gd name="connsiteX3" fmla="*/ 1711354 w 3439486"/>
              <a:gd name="connsiteY3" fmla="*/ 117446 h 746620"/>
              <a:gd name="connsiteX4" fmla="*/ 2281805 w 3439486"/>
              <a:gd name="connsiteY4" fmla="*/ 92279 h 746620"/>
              <a:gd name="connsiteX5" fmla="*/ 2827090 w 3439486"/>
              <a:gd name="connsiteY5" fmla="*/ 226503 h 746620"/>
              <a:gd name="connsiteX6" fmla="*/ 2936147 w 3439486"/>
              <a:gd name="connsiteY6" fmla="*/ 302004 h 746620"/>
              <a:gd name="connsiteX7" fmla="*/ 3162649 w 3439486"/>
              <a:gd name="connsiteY7" fmla="*/ 327171 h 746620"/>
              <a:gd name="connsiteX8" fmla="*/ 3439486 w 3439486"/>
              <a:gd name="connsiteY8" fmla="*/ 268448 h 746620"/>
              <a:gd name="connsiteX9" fmla="*/ 2860646 w 3439486"/>
              <a:gd name="connsiteY9" fmla="*/ 151002 h 746620"/>
              <a:gd name="connsiteX10" fmla="*/ 2726422 w 3439486"/>
              <a:gd name="connsiteY10" fmla="*/ 0 h 74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39486" h="746620">
                <a:moveTo>
                  <a:pt x="0" y="746620"/>
                </a:moveTo>
                <a:lnTo>
                  <a:pt x="1375794" y="528507"/>
                </a:lnTo>
                <a:lnTo>
                  <a:pt x="1644242" y="377505"/>
                </a:lnTo>
                <a:lnTo>
                  <a:pt x="1711354" y="117446"/>
                </a:lnTo>
                <a:lnTo>
                  <a:pt x="2281805" y="92279"/>
                </a:lnTo>
                <a:lnTo>
                  <a:pt x="2827090" y="226503"/>
                </a:lnTo>
                <a:lnTo>
                  <a:pt x="2936147" y="302004"/>
                </a:lnTo>
                <a:lnTo>
                  <a:pt x="3162649" y="327171"/>
                </a:lnTo>
                <a:lnTo>
                  <a:pt x="3439486" y="268448"/>
                </a:lnTo>
                <a:lnTo>
                  <a:pt x="2860646" y="151002"/>
                </a:lnTo>
                <a:lnTo>
                  <a:pt x="2726422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Étoile à 5 branches 12">
            <a:extLst>
              <a:ext uri="{FF2B5EF4-FFF2-40B4-BE49-F238E27FC236}">
                <a16:creationId xmlns:a16="http://schemas.microsoft.com/office/drawing/2014/main" id="{C75355B0-6681-FA40-A77B-C3774B3AF953}"/>
              </a:ext>
            </a:extLst>
          </p:cNvPr>
          <p:cNvSpPr/>
          <p:nvPr/>
        </p:nvSpPr>
        <p:spPr>
          <a:xfrm>
            <a:off x="10510090" y="1824103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Étoile à 5 branches 13">
            <a:extLst>
              <a:ext uri="{FF2B5EF4-FFF2-40B4-BE49-F238E27FC236}">
                <a16:creationId xmlns:a16="http://schemas.microsoft.com/office/drawing/2014/main" id="{E97EA934-FA23-F643-8088-E22448EC445D}"/>
              </a:ext>
            </a:extLst>
          </p:cNvPr>
          <p:cNvSpPr/>
          <p:nvPr/>
        </p:nvSpPr>
        <p:spPr>
          <a:xfrm>
            <a:off x="9566921" y="2579112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Étoile à 5 branches 14">
            <a:extLst>
              <a:ext uri="{FF2B5EF4-FFF2-40B4-BE49-F238E27FC236}">
                <a16:creationId xmlns:a16="http://schemas.microsoft.com/office/drawing/2014/main" id="{46A12DD9-E455-D14E-AA24-AAF41D5A2CF8}"/>
              </a:ext>
            </a:extLst>
          </p:cNvPr>
          <p:cNvSpPr/>
          <p:nvPr/>
        </p:nvSpPr>
        <p:spPr>
          <a:xfrm>
            <a:off x="7838789" y="1111541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Étoile à 5 branches 15">
            <a:extLst>
              <a:ext uri="{FF2B5EF4-FFF2-40B4-BE49-F238E27FC236}">
                <a16:creationId xmlns:a16="http://schemas.microsoft.com/office/drawing/2014/main" id="{9CBEFB87-4366-BD47-9F08-87AAC757622F}"/>
              </a:ext>
            </a:extLst>
          </p:cNvPr>
          <p:cNvSpPr/>
          <p:nvPr/>
        </p:nvSpPr>
        <p:spPr>
          <a:xfrm>
            <a:off x="8075231" y="2869242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Étoile à 5 branches 16">
            <a:extLst>
              <a:ext uri="{FF2B5EF4-FFF2-40B4-BE49-F238E27FC236}">
                <a16:creationId xmlns:a16="http://schemas.microsoft.com/office/drawing/2014/main" id="{AFCAF6F9-FDA3-FD41-A007-A9F9FDA6E261}"/>
              </a:ext>
            </a:extLst>
          </p:cNvPr>
          <p:cNvSpPr/>
          <p:nvPr/>
        </p:nvSpPr>
        <p:spPr>
          <a:xfrm>
            <a:off x="6551479" y="1442495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Étoile à 5 branches 17">
            <a:extLst>
              <a:ext uri="{FF2B5EF4-FFF2-40B4-BE49-F238E27FC236}">
                <a16:creationId xmlns:a16="http://schemas.microsoft.com/office/drawing/2014/main" id="{C2C14067-8A1A-F74C-9D39-158BEA01655E}"/>
              </a:ext>
            </a:extLst>
          </p:cNvPr>
          <p:cNvSpPr/>
          <p:nvPr/>
        </p:nvSpPr>
        <p:spPr>
          <a:xfrm>
            <a:off x="7805233" y="3083032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Étoile à 5 branches 18">
            <a:extLst>
              <a:ext uri="{FF2B5EF4-FFF2-40B4-BE49-F238E27FC236}">
                <a16:creationId xmlns:a16="http://schemas.microsoft.com/office/drawing/2014/main" id="{0EE6070D-7944-8947-A2FB-43C5B3B39995}"/>
              </a:ext>
            </a:extLst>
          </p:cNvPr>
          <p:cNvSpPr/>
          <p:nvPr/>
        </p:nvSpPr>
        <p:spPr>
          <a:xfrm>
            <a:off x="7475908" y="4242110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Étoile à 5 branches 20">
            <a:extLst>
              <a:ext uri="{FF2B5EF4-FFF2-40B4-BE49-F238E27FC236}">
                <a16:creationId xmlns:a16="http://schemas.microsoft.com/office/drawing/2014/main" id="{23262EDA-DA5F-CC41-9C1E-B095F30D2739}"/>
              </a:ext>
            </a:extLst>
          </p:cNvPr>
          <p:cNvSpPr/>
          <p:nvPr/>
        </p:nvSpPr>
        <p:spPr>
          <a:xfrm>
            <a:off x="7059640" y="5490092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Étoile à 5 branches 22">
            <a:extLst>
              <a:ext uri="{FF2B5EF4-FFF2-40B4-BE49-F238E27FC236}">
                <a16:creationId xmlns:a16="http://schemas.microsoft.com/office/drawing/2014/main" id="{060DEBEB-7654-7B46-8232-84BB0E286886}"/>
              </a:ext>
            </a:extLst>
          </p:cNvPr>
          <p:cNvSpPr/>
          <p:nvPr/>
        </p:nvSpPr>
        <p:spPr>
          <a:xfrm>
            <a:off x="6442745" y="5770933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Étoile à 5 branches 23">
            <a:extLst>
              <a:ext uri="{FF2B5EF4-FFF2-40B4-BE49-F238E27FC236}">
                <a16:creationId xmlns:a16="http://schemas.microsoft.com/office/drawing/2014/main" id="{CE805075-86FE-B645-B2C4-D45830D807E8}"/>
              </a:ext>
            </a:extLst>
          </p:cNvPr>
          <p:cNvSpPr/>
          <p:nvPr/>
        </p:nvSpPr>
        <p:spPr>
          <a:xfrm>
            <a:off x="5677644" y="5994054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Étoile à 5 branches 25">
            <a:extLst>
              <a:ext uri="{FF2B5EF4-FFF2-40B4-BE49-F238E27FC236}">
                <a16:creationId xmlns:a16="http://schemas.microsoft.com/office/drawing/2014/main" id="{31D53B8A-C11E-AD45-845B-9229B80DF8DA}"/>
              </a:ext>
            </a:extLst>
          </p:cNvPr>
          <p:cNvSpPr/>
          <p:nvPr/>
        </p:nvSpPr>
        <p:spPr>
          <a:xfrm>
            <a:off x="4131608" y="5013610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Étoile à 5 branches 27">
            <a:extLst>
              <a:ext uri="{FF2B5EF4-FFF2-40B4-BE49-F238E27FC236}">
                <a16:creationId xmlns:a16="http://schemas.microsoft.com/office/drawing/2014/main" id="{C1B00A81-481F-AB44-A81B-E64D7E0DB279}"/>
              </a:ext>
            </a:extLst>
          </p:cNvPr>
          <p:cNvSpPr/>
          <p:nvPr/>
        </p:nvSpPr>
        <p:spPr>
          <a:xfrm>
            <a:off x="3740175" y="4116130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Étoile à 5 branches 28">
            <a:extLst>
              <a:ext uri="{FF2B5EF4-FFF2-40B4-BE49-F238E27FC236}">
                <a16:creationId xmlns:a16="http://schemas.microsoft.com/office/drawing/2014/main" id="{E23A3102-F65D-AE4E-8114-604B5BF2DAFD}"/>
              </a:ext>
            </a:extLst>
          </p:cNvPr>
          <p:cNvSpPr/>
          <p:nvPr/>
        </p:nvSpPr>
        <p:spPr>
          <a:xfrm>
            <a:off x="4289263" y="2851542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Étoile à 5 branches 30">
            <a:extLst>
              <a:ext uri="{FF2B5EF4-FFF2-40B4-BE49-F238E27FC236}">
                <a16:creationId xmlns:a16="http://schemas.microsoft.com/office/drawing/2014/main" id="{41F74FAE-513F-AC4A-86BF-B5D7F10AE59A}"/>
              </a:ext>
            </a:extLst>
          </p:cNvPr>
          <p:cNvSpPr/>
          <p:nvPr/>
        </p:nvSpPr>
        <p:spPr>
          <a:xfrm>
            <a:off x="6036337" y="2076063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Étoile à 5 branches 34">
            <a:extLst>
              <a:ext uri="{FF2B5EF4-FFF2-40B4-BE49-F238E27FC236}">
                <a16:creationId xmlns:a16="http://schemas.microsoft.com/office/drawing/2014/main" id="{314CF737-F4EB-2F40-9579-465A16EE141F}"/>
              </a:ext>
            </a:extLst>
          </p:cNvPr>
          <p:cNvSpPr/>
          <p:nvPr/>
        </p:nvSpPr>
        <p:spPr>
          <a:xfrm>
            <a:off x="4604573" y="5506022"/>
            <a:ext cx="324678" cy="348617"/>
          </a:xfrm>
          <a:prstGeom prst="star5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3620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&#10;">
            <a:extLst>
              <a:ext uri="{FF2B5EF4-FFF2-40B4-BE49-F238E27FC236}">
                <a16:creationId xmlns:a16="http://schemas.microsoft.com/office/drawing/2014/main" id="{73CB7DD6-5622-1F42-B8A1-03814FB4B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422" y="0"/>
            <a:ext cx="10158963" cy="6958940"/>
          </a:xfrm>
          <a:prstGeom prst="rect">
            <a:avLst/>
          </a:prstGeom>
        </p:spPr>
      </p:pic>
      <p:pic>
        <p:nvPicPr>
          <p:cNvPr id="6" name="Image 5" descr="Une image contenant pièce, bâtiment, scène, signe&#10;&#10;Description générée automatiquement">
            <a:extLst>
              <a:ext uri="{FF2B5EF4-FFF2-40B4-BE49-F238E27FC236}">
                <a16:creationId xmlns:a16="http://schemas.microsoft.com/office/drawing/2014/main" id="{8F9BB331-B8FD-B84D-A763-B624F7F2F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17" y="245713"/>
            <a:ext cx="1196782" cy="11967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48F38A8-F7CA-CF4B-98AB-78A5132537DE}"/>
              </a:ext>
            </a:extLst>
          </p:cNvPr>
          <p:cNvSpPr/>
          <p:nvPr/>
        </p:nvSpPr>
        <p:spPr>
          <a:xfrm>
            <a:off x="0" y="172843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Battue</a:t>
            </a:r>
          </a:p>
          <a:p>
            <a:endParaRPr lang="fr-FR" dirty="0"/>
          </a:p>
          <a:p>
            <a:r>
              <a:rPr lang="fr-FR" dirty="0"/>
              <a:t>La celle - Calabre</a:t>
            </a:r>
          </a:p>
          <a:p>
            <a:r>
              <a:rPr lang="fr-FR" dirty="0"/>
              <a:t>Localisation des </a:t>
            </a:r>
          </a:p>
          <a:p>
            <a:r>
              <a:rPr lang="fr-FR" dirty="0"/>
              <a:t>postes de tir</a:t>
            </a:r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CDFFACD3-7FB1-0E4E-9327-3C0BC9F89095}"/>
              </a:ext>
            </a:extLst>
          </p:cNvPr>
          <p:cNvSpPr/>
          <p:nvPr/>
        </p:nvSpPr>
        <p:spPr>
          <a:xfrm>
            <a:off x="3028208" y="546265"/>
            <a:ext cx="7196447" cy="4441371"/>
          </a:xfrm>
          <a:custGeom>
            <a:avLst/>
            <a:gdLst>
              <a:gd name="connsiteX0" fmla="*/ 1769423 w 7196447"/>
              <a:gd name="connsiteY0" fmla="*/ 463138 h 4441371"/>
              <a:gd name="connsiteX1" fmla="*/ 2327563 w 7196447"/>
              <a:gd name="connsiteY1" fmla="*/ 0 h 4441371"/>
              <a:gd name="connsiteX2" fmla="*/ 3491345 w 7196447"/>
              <a:gd name="connsiteY2" fmla="*/ 570016 h 4441371"/>
              <a:gd name="connsiteX3" fmla="*/ 4429496 w 7196447"/>
              <a:gd name="connsiteY3" fmla="*/ 700644 h 4441371"/>
              <a:gd name="connsiteX4" fmla="*/ 5830784 w 7196447"/>
              <a:gd name="connsiteY4" fmla="*/ 1448790 h 4441371"/>
              <a:gd name="connsiteX5" fmla="*/ 6543304 w 7196447"/>
              <a:gd name="connsiteY5" fmla="*/ 2101932 h 4441371"/>
              <a:gd name="connsiteX6" fmla="*/ 6246421 w 7196447"/>
              <a:gd name="connsiteY6" fmla="*/ 2268187 h 4441371"/>
              <a:gd name="connsiteX7" fmla="*/ 5997039 w 7196447"/>
              <a:gd name="connsiteY7" fmla="*/ 2648197 h 4441371"/>
              <a:gd name="connsiteX8" fmla="*/ 6187044 w 7196447"/>
              <a:gd name="connsiteY8" fmla="*/ 3158836 h 4441371"/>
              <a:gd name="connsiteX9" fmla="*/ 6911439 w 7196447"/>
              <a:gd name="connsiteY9" fmla="*/ 3621974 h 4441371"/>
              <a:gd name="connsiteX10" fmla="*/ 7137070 w 7196447"/>
              <a:gd name="connsiteY10" fmla="*/ 3906982 h 4441371"/>
              <a:gd name="connsiteX11" fmla="*/ 7196447 w 7196447"/>
              <a:gd name="connsiteY11" fmla="*/ 4168239 h 4441371"/>
              <a:gd name="connsiteX12" fmla="*/ 7137070 w 7196447"/>
              <a:gd name="connsiteY12" fmla="*/ 4370119 h 4441371"/>
              <a:gd name="connsiteX13" fmla="*/ 5783283 w 7196447"/>
              <a:gd name="connsiteY13" fmla="*/ 4441371 h 4441371"/>
              <a:gd name="connsiteX14" fmla="*/ 4096987 w 7196447"/>
              <a:gd name="connsiteY14" fmla="*/ 3503221 h 4441371"/>
              <a:gd name="connsiteX15" fmla="*/ 3550722 w 7196447"/>
              <a:gd name="connsiteY15" fmla="*/ 2838203 h 4441371"/>
              <a:gd name="connsiteX16" fmla="*/ 2505693 w 7196447"/>
              <a:gd name="connsiteY16" fmla="*/ 3158836 h 4441371"/>
              <a:gd name="connsiteX17" fmla="*/ 2066306 w 7196447"/>
              <a:gd name="connsiteY17" fmla="*/ 3313216 h 4441371"/>
              <a:gd name="connsiteX18" fmla="*/ 1175657 w 7196447"/>
              <a:gd name="connsiteY18" fmla="*/ 3562597 h 4441371"/>
              <a:gd name="connsiteX19" fmla="*/ 760021 w 7196447"/>
              <a:gd name="connsiteY19" fmla="*/ 4073236 h 4441371"/>
              <a:gd name="connsiteX20" fmla="*/ 59376 w 7196447"/>
              <a:gd name="connsiteY20" fmla="*/ 3503221 h 4441371"/>
              <a:gd name="connsiteX21" fmla="*/ 0 w 7196447"/>
              <a:gd name="connsiteY21" fmla="*/ 2968831 h 4441371"/>
              <a:gd name="connsiteX22" fmla="*/ 59376 w 7196447"/>
              <a:gd name="connsiteY22" fmla="*/ 2066306 h 4441371"/>
              <a:gd name="connsiteX23" fmla="*/ 415636 w 7196447"/>
              <a:gd name="connsiteY23" fmla="*/ 1211283 h 4441371"/>
              <a:gd name="connsiteX24" fmla="*/ 1282535 w 7196447"/>
              <a:gd name="connsiteY24" fmla="*/ 736270 h 4441371"/>
              <a:gd name="connsiteX25" fmla="*/ 1769423 w 7196447"/>
              <a:gd name="connsiteY25" fmla="*/ 463138 h 4441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196447" h="4441371">
                <a:moveTo>
                  <a:pt x="1769423" y="463138"/>
                </a:moveTo>
                <a:lnTo>
                  <a:pt x="2327563" y="0"/>
                </a:lnTo>
                <a:lnTo>
                  <a:pt x="3491345" y="570016"/>
                </a:lnTo>
                <a:lnTo>
                  <a:pt x="4429496" y="700644"/>
                </a:lnTo>
                <a:lnTo>
                  <a:pt x="5830784" y="1448790"/>
                </a:lnTo>
                <a:lnTo>
                  <a:pt x="6543304" y="2101932"/>
                </a:lnTo>
                <a:lnTo>
                  <a:pt x="6246421" y="2268187"/>
                </a:lnTo>
                <a:lnTo>
                  <a:pt x="5997039" y="2648197"/>
                </a:lnTo>
                <a:lnTo>
                  <a:pt x="6187044" y="3158836"/>
                </a:lnTo>
                <a:lnTo>
                  <a:pt x="6911439" y="3621974"/>
                </a:lnTo>
                <a:lnTo>
                  <a:pt x="7137070" y="3906982"/>
                </a:lnTo>
                <a:lnTo>
                  <a:pt x="7196447" y="4168239"/>
                </a:lnTo>
                <a:lnTo>
                  <a:pt x="7137070" y="4370119"/>
                </a:lnTo>
                <a:lnTo>
                  <a:pt x="5783283" y="4441371"/>
                </a:lnTo>
                <a:lnTo>
                  <a:pt x="4096987" y="3503221"/>
                </a:lnTo>
                <a:lnTo>
                  <a:pt x="3550722" y="2838203"/>
                </a:lnTo>
                <a:lnTo>
                  <a:pt x="2505693" y="3158836"/>
                </a:lnTo>
                <a:lnTo>
                  <a:pt x="2066306" y="3313216"/>
                </a:lnTo>
                <a:lnTo>
                  <a:pt x="1175657" y="3562597"/>
                </a:lnTo>
                <a:lnTo>
                  <a:pt x="760021" y="4073236"/>
                </a:lnTo>
                <a:lnTo>
                  <a:pt x="59376" y="3503221"/>
                </a:lnTo>
                <a:lnTo>
                  <a:pt x="0" y="2968831"/>
                </a:lnTo>
                <a:lnTo>
                  <a:pt x="59376" y="2066306"/>
                </a:lnTo>
                <a:lnTo>
                  <a:pt x="415636" y="1211283"/>
                </a:lnTo>
                <a:lnTo>
                  <a:pt x="1282535" y="736270"/>
                </a:lnTo>
                <a:lnTo>
                  <a:pt x="1769423" y="463138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Étoile à 5 branches 8">
            <a:extLst>
              <a:ext uri="{FF2B5EF4-FFF2-40B4-BE49-F238E27FC236}">
                <a16:creationId xmlns:a16="http://schemas.microsoft.com/office/drawing/2014/main" id="{5ED55D46-07C8-6848-BF7D-CA75979FC274}"/>
              </a:ext>
            </a:extLst>
          </p:cNvPr>
          <p:cNvSpPr/>
          <p:nvPr/>
        </p:nvSpPr>
        <p:spPr>
          <a:xfrm>
            <a:off x="5297761" y="3174915"/>
            <a:ext cx="324678" cy="348617"/>
          </a:xfrm>
          <a:prstGeom prst="star5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Étoile à 5 branches 9">
            <a:extLst>
              <a:ext uri="{FF2B5EF4-FFF2-40B4-BE49-F238E27FC236}">
                <a16:creationId xmlns:a16="http://schemas.microsoft.com/office/drawing/2014/main" id="{42CA410F-4D13-4146-A4BA-089135D76021}"/>
              </a:ext>
            </a:extLst>
          </p:cNvPr>
          <p:cNvSpPr/>
          <p:nvPr/>
        </p:nvSpPr>
        <p:spPr>
          <a:xfrm>
            <a:off x="6411908" y="3177040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Étoile à 5 branches 10">
            <a:extLst>
              <a:ext uri="{FF2B5EF4-FFF2-40B4-BE49-F238E27FC236}">
                <a16:creationId xmlns:a16="http://schemas.microsoft.com/office/drawing/2014/main" id="{B1FEE76A-380C-F845-8B45-5E2D210F9049}"/>
              </a:ext>
            </a:extLst>
          </p:cNvPr>
          <p:cNvSpPr/>
          <p:nvPr/>
        </p:nvSpPr>
        <p:spPr>
          <a:xfrm>
            <a:off x="3505492" y="1602455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Étoile à 5 branches 11">
            <a:extLst>
              <a:ext uri="{FF2B5EF4-FFF2-40B4-BE49-F238E27FC236}">
                <a16:creationId xmlns:a16="http://schemas.microsoft.com/office/drawing/2014/main" id="{CBF387EB-F240-B046-BA35-57E04CF9C6AC}"/>
              </a:ext>
            </a:extLst>
          </p:cNvPr>
          <p:cNvSpPr/>
          <p:nvPr/>
        </p:nvSpPr>
        <p:spPr>
          <a:xfrm>
            <a:off x="2914471" y="3429000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Étoile à 5 branches 12">
            <a:extLst>
              <a:ext uri="{FF2B5EF4-FFF2-40B4-BE49-F238E27FC236}">
                <a16:creationId xmlns:a16="http://schemas.microsoft.com/office/drawing/2014/main" id="{78AAD161-30E4-C64F-81C6-2B23C427CF09}"/>
              </a:ext>
            </a:extLst>
          </p:cNvPr>
          <p:cNvSpPr/>
          <p:nvPr/>
        </p:nvSpPr>
        <p:spPr>
          <a:xfrm>
            <a:off x="2993267" y="2467099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Étoile à 5 branches 16">
            <a:extLst>
              <a:ext uri="{FF2B5EF4-FFF2-40B4-BE49-F238E27FC236}">
                <a16:creationId xmlns:a16="http://schemas.microsoft.com/office/drawing/2014/main" id="{EE89A2FD-518E-5F4C-AEE5-1DE81C2FE6B4}"/>
              </a:ext>
            </a:extLst>
          </p:cNvPr>
          <p:cNvSpPr/>
          <p:nvPr/>
        </p:nvSpPr>
        <p:spPr>
          <a:xfrm>
            <a:off x="3505492" y="4387933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Étoile à 5 branches 17">
            <a:extLst>
              <a:ext uri="{FF2B5EF4-FFF2-40B4-BE49-F238E27FC236}">
                <a16:creationId xmlns:a16="http://schemas.microsoft.com/office/drawing/2014/main" id="{3D62AFB8-1AF4-FA4C-B030-88515F63EC76}"/>
              </a:ext>
            </a:extLst>
          </p:cNvPr>
          <p:cNvSpPr/>
          <p:nvPr/>
        </p:nvSpPr>
        <p:spPr>
          <a:xfrm>
            <a:off x="4967678" y="759410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Étoile à 5 branches 18">
            <a:extLst>
              <a:ext uri="{FF2B5EF4-FFF2-40B4-BE49-F238E27FC236}">
                <a16:creationId xmlns:a16="http://schemas.microsoft.com/office/drawing/2014/main" id="{801054BE-5F9C-0742-8F11-AC2488777EF9}"/>
              </a:ext>
            </a:extLst>
          </p:cNvPr>
          <p:cNvSpPr/>
          <p:nvPr/>
        </p:nvSpPr>
        <p:spPr>
          <a:xfrm>
            <a:off x="6398172" y="953776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Étoile à 5 branches 19">
            <a:extLst>
              <a:ext uri="{FF2B5EF4-FFF2-40B4-BE49-F238E27FC236}">
                <a16:creationId xmlns:a16="http://schemas.microsoft.com/office/drawing/2014/main" id="{11D05358-A9BF-8741-8D99-1782EC9FA56C}"/>
              </a:ext>
            </a:extLst>
          </p:cNvPr>
          <p:cNvSpPr/>
          <p:nvPr/>
        </p:nvSpPr>
        <p:spPr>
          <a:xfrm>
            <a:off x="8671259" y="1854415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Étoile à 5 branches 20">
            <a:extLst>
              <a:ext uri="{FF2B5EF4-FFF2-40B4-BE49-F238E27FC236}">
                <a16:creationId xmlns:a16="http://schemas.microsoft.com/office/drawing/2014/main" id="{7EF2CD1D-AD6E-0C4F-8141-F5D746BDC072}"/>
              </a:ext>
            </a:extLst>
          </p:cNvPr>
          <p:cNvSpPr/>
          <p:nvPr/>
        </p:nvSpPr>
        <p:spPr>
          <a:xfrm>
            <a:off x="8848482" y="3278441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Étoile à 5 branches 21">
            <a:extLst>
              <a:ext uri="{FF2B5EF4-FFF2-40B4-BE49-F238E27FC236}">
                <a16:creationId xmlns:a16="http://schemas.microsoft.com/office/drawing/2014/main" id="{1133F29F-E5D1-E64E-9F8D-8159DA20C8F3}"/>
              </a:ext>
            </a:extLst>
          </p:cNvPr>
          <p:cNvSpPr/>
          <p:nvPr/>
        </p:nvSpPr>
        <p:spPr>
          <a:xfrm>
            <a:off x="8500949" y="4489080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Étoile à 5 branches 22">
            <a:extLst>
              <a:ext uri="{FF2B5EF4-FFF2-40B4-BE49-F238E27FC236}">
                <a16:creationId xmlns:a16="http://schemas.microsoft.com/office/drawing/2014/main" id="{5450A8B3-2EC4-6A43-8BC4-C48815829DE5}"/>
              </a:ext>
            </a:extLst>
          </p:cNvPr>
          <p:cNvSpPr/>
          <p:nvPr/>
        </p:nvSpPr>
        <p:spPr>
          <a:xfrm>
            <a:off x="9997470" y="4344690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7882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pièce, bâtiment, scène, signe&#10;&#10;Description générée automatiquement">
            <a:extLst>
              <a:ext uri="{FF2B5EF4-FFF2-40B4-BE49-F238E27FC236}">
                <a16:creationId xmlns:a16="http://schemas.microsoft.com/office/drawing/2014/main" id="{828BBE63-CFCA-9642-9027-CE04912F0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17" y="245713"/>
            <a:ext cx="1196782" cy="11967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4C40E38-D580-6745-B4F7-4C4FE43A055A}"/>
              </a:ext>
            </a:extLst>
          </p:cNvPr>
          <p:cNvSpPr/>
          <p:nvPr/>
        </p:nvSpPr>
        <p:spPr>
          <a:xfrm>
            <a:off x="176501" y="220344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Battue</a:t>
            </a:r>
          </a:p>
          <a:p>
            <a:endParaRPr lang="fr-FR" dirty="0"/>
          </a:p>
          <a:p>
            <a:r>
              <a:rPr lang="fr-FR" dirty="0"/>
              <a:t>Les </a:t>
            </a:r>
            <a:r>
              <a:rPr lang="fr-FR" dirty="0" err="1"/>
              <a:t>Fayes</a:t>
            </a:r>
            <a:r>
              <a:rPr lang="fr-FR" dirty="0"/>
              <a:t> - </a:t>
            </a:r>
            <a:r>
              <a:rPr lang="fr-FR" dirty="0" err="1"/>
              <a:t>Montailler</a:t>
            </a:r>
            <a:endParaRPr lang="fr-FR" dirty="0"/>
          </a:p>
          <a:p>
            <a:r>
              <a:rPr lang="fr-FR" dirty="0"/>
              <a:t>Localisation des </a:t>
            </a:r>
          </a:p>
          <a:p>
            <a:r>
              <a:rPr lang="fr-FR" dirty="0"/>
              <a:t>postes de tir</a:t>
            </a:r>
          </a:p>
        </p:txBody>
      </p:sp>
      <p:pic>
        <p:nvPicPr>
          <p:cNvPr id="10" name="Image 9" descr="Une image contenant texte, carte, signe, rue&#10;&#10;Description générée automatiquement">
            <a:extLst>
              <a:ext uri="{FF2B5EF4-FFF2-40B4-BE49-F238E27FC236}">
                <a16:creationId xmlns:a16="http://schemas.microsoft.com/office/drawing/2014/main" id="{CFCD6D06-57A3-FF41-872C-EA3074554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262" y="0"/>
            <a:ext cx="8563738" cy="6858000"/>
          </a:xfrm>
          <a:prstGeom prst="rect">
            <a:avLst/>
          </a:prstGeom>
        </p:spPr>
      </p:pic>
      <p:sp>
        <p:nvSpPr>
          <p:cNvPr id="12" name="Étoile à 5 branches 11">
            <a:extLst>
              <a:ext uri="{FF2B5EF4-FFF2-40B4-BE49-F238E27FC236}">
                <a16:creationId xmlns:a16="http://schemas.microsoft.com/office/drawing/2014/main" id="{259CB340-23DF-E74C-8260-62A4E07A4160}"/>
              </a:ext>
            </a:extLst>
          </p:cNvPr>
          <p:cNvSpPr/>
          <p:nvPr/>
        </p:nvSpPr>
        <p:spPr>
          <a:xfrm>
            <a:off x="5954465" y="2216012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Étoile à 5 branches 13">
            <a:extLst>
              <a:ext uri="{FF2B5EF4-FFF2-40B4-BE49-F238E27FC236}">
                <a16:creationId xmlns:a16="http://schemas.microsoft.com/office/drawing/2014/main" id="{9508FF5A-161F-B24B-9ABA-47E04442182B}"/>
              </a:ext>
            </a:extLst>
          </p:cNvPr>
          <p:cNvSpPr/>
          <p:nvPr/>
        </p:nvSpPr>
        <p:spPr>
          <a:xfrm>
            <a:off x="6280468" y="2016344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Étoile à 5 branches 14">
            <a:extLst>
              <a:ext uri="{FF2B5EF4-FFF2-40B4-BE49-F238E27FC236}">
                <a16:creationId xmlns:a16="http://schemas.microsoft.com/office/drawing/2014/main" id="{5E0D1384-51C5-BB40-8444-D60DDB45D8B1}"/>
              </a:ext>
            </a:extLst>
          </p:cNvPr>
          <p:cNvSpPr/>
          <p:nvPr/>
        </p:nvSpPr>
        <p:spPr>
          <a:xfrm>
            <a:off x="6987481" y="2179288"/>
            <a:ext cx="315310" cy="32315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Étoile à 5 branches 15">
            <a:extLst>
              <a:ext uri="{FF2B5EF4-FFF2-40B4-BE49-F238E27FC236}">
                <a16:creationId xmlns:a16="http://schemas.microsoft.com/office/drawing/2014/main" id="{5FF24C68-183A-614D-8374-CDDB3B0E81D8}"/>
              </a:ext>
            </a:extLst>
          </p:cNvPr>
          <p:cNvSpPr/>
          <p:nvPr/>
        </p:nvSpPr>
        <p:spPr>
          <a:xfrm>
            <a:off x="6030763" y="3176331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Étoile à 5 branches 17">
            <a:extLst>
              <a:ext uri="{FF2B5EF4-FFF2-40B4-BE49-F238E27FC236}">
                <a16:creationId xmlns:a16="http://schemas.microsoft.com/office/drawing/2014/main" id="{EDA000EF-1C21-0D4B-8AB0-D5E8DC778519}"/>
              </a:ext>
            </a:extLst>
          </p:cNvPr>
          <p:cNvSpPr/>
          <p:nvPr/>
        </p:nvSpPr>
        <p:spPr>
          <a:xfrm>
            <a:off x="7529033" y="2690152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Étoile à 5 branches 19">
            <a:extLst>
              <a:ext uri="{FF2B5EF4-FFF2-40B4-BE49-F238E27FC236}">
                <a16:creationId xmlns:a16="http://schemas.microsoft.com/office/drawing/2014/main" id="{F31A6401-D546-E44E-97F8-2E1021F6D83E}"/>
              </a:ext>
            </a:extLst>
          </p:cNvPr>
          <p:cNvSpPr/>
          <p:nvPr/>
        </p:nvSpPr>
        <p:spPr>
          <a:xfrm>
            <a:off x="7791246" y="3227874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Étoile à 5 branches 20">
            <a:extLst>
              <a:ext uri="{FF2B5EF4-FFF2-40B4-BE49-F238E27FC236}">
                <a16:creationId xmlns:a16="http://schemas.microsoft.com/office/drawing/2014/main" id="{A7E6AEC8-C851-E941-A605-8989AEDE2618}"/>
              </a:ext>
            </a:extLst>
          </p:cNvPr>
          <p:cNvSpPr/>
          <p:nvPr/>
        </p:nvSpPr>
        <p:spPr>
          <a:xfrm>
            <a:off x="5964975" y="3867952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Étoile à 5 branches 21">
            <a:extLst>
              <a:ext uri="{FF2B5EF4-FFF2-40B4-BE49-F238E27FC236}">
                <a16:creationId xmlns:a16="http://schemas.microsoft.com/office/drawing/2014/main" id="{DAF55F98-A027-E64E-92AA-EEC5F9852806}"/>
              </a:ext>
            </a:extLst>
          </p:cNvPr>
          <p:cNvSpPr/>
          <p:nvPr/>
        </p:nvSpPr>
        <p:spPr>
          <a:xfrm>
            <a:off x="8099126" y="4009698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Étoile à 5 branches 22">
            <a:extLst>
              <a:ext uri="{FF2B5EF4-FFF2-40B4-BE49-F238E27FC236}">
                <a16:creationId xmlns:a16="http://schemas.microsoft.com/office/drawing/2014/main" id="{4DBC44F5-FD4C-6A47-A4ED-BA5DB386EEB7}"/>
              </a:ext>
            </a:extLst>
          </p:cNvPr>
          <p:cNvSpPr/>
          <p:nvPr/>
        </p:nvSpPr>
        <p:spPr>
          <a:xfrm>
            <a:off x="6430156" y="4603964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orme libre 23">
            <a:extLst>
              <a:ext uri="{FF2B5EF4-FFF2-40B4-BE49-F238E27FC236}">
                <a16:creationId xmlns:a16="http://schemas.microsoft.com/office/drawing/2014/main" id="{E597769D-8945-264F-A1FF-45C9ABB62CF1}"/>
              </a:ext>
            </a:extLst>
          </p:cNvPr>
          <p:cNvSpPr/>
          <p:nvPr/>
        </p:nvSpPr>
        <p:spPr>
          <a:xfrm>
            <a:off x="5860608" y="2007385"/>
            <a:ext cx="2795751" cy="4025462"/>
          </a:xfrm>
          <a:custGeom>
            <a:avLst/>
            <a:gdLst>
              <a:gd name="connsiteX0" fmla="*/ 0 w 2795751"/>
              <a:gd name="connsiteY0" fmla="*/ 1460938 h 4025462"/>
              <a:gd name="connsiteX1" fmla="*/ 441434 w 2795751"/>
              <a:gd name="connsiteY1" fmla="*/ 882869 h 4025462"/>
              <a:gd name="connsiteX2" fmla="*/ 336331 w 2795751"/>
              <a:gd name="connsiteY2" fmla="*/ 578069 h 4025462"/>
              <a:gd name="connsiteX3" fmla="*/ 63062 w 2795751"/>
              <a:gd name="connsiteY3" fmla="*/ 346841 h 4025462"/>
              <a:gd name="connsiteX4" fmla="*/ 262758 w 2795751"/>
              <a:gd name="connsiteY4" fmla="*/ 0 h 4025462"/>
              <a:gd name="connsiteX5" fmla="*/ 683172 w 2795751"/>
              <a:gd name="connsiteY5" fmla="*/ 31531 h 4025462"/>
              <a:gd name="connsiteX6" fmla="*/ 1818289 w 2795751"/>
              <a:gd name="connsiteY6" fmla="*/ 399393 h 4025462"/>
              <a:gd name="connsiteX7" fmla="*/ 2795751 w 2795751"/>
              <a:gd name="connsiteY7" fmla="*/ 2585544 h 4025462"/>
              <a:gd name="connsiteX8" fmla="*/ 2343807 w 2795751"/>
              <a:gd name="connsiteY8" fmla="*/ 3005958 h 4025462"/>
              <a:gd name="connsiteX9" fmla="*/ 2165131 w 2795751"/>
              <a:gd name="connsiteY9" fmla="*/ 3584027 h 4025462"/>
              <a:gd name="connsiteX10" fmla="*/ 1944414 w 2795751"/>
              <a:gd name="connsiteY10" fmla="*/ 4025462 h 4025462"/>
              <a:gd name="connsiteX11" fmla="*/ 1019503 w 2795751"/>
              <a:gd name="connsiteY11" fmla="*/ 3636579 h 4025462"/>
              <a:gd name="connsiteX12" fmla="*/ 578069 w 2795751"/>
              <a:gd name="connsiteY12" fmla="*/ 2774731 h 4025462"/>
              <a:gd name="connsiteX13" fmla="*/ 294289 w 2795751"/>
              <a:gd name="connsiteY13" fmla="*/ 2333296 h 4025462"/>
              <a:gd name="connsiteX14" fmla="*/ 115614 w 2795751"/>
              <a:gd name="connsiteY14" fmla="*/ 2112579 h 4025462"/>
              <a:gd name="connsiteX15" fmla="*/ 94593 w 2795751"/>
              <a:gd name="connsiteY15" fmla="*/ 1702675 h 4025462"/>
              <a:gd name="connsiteX16" fmla="*/ 0 w 2795751"/>
              <a:gd name="connsiteY16" fmla="*/ 1460938 h 4025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5751" h="4025462">
                <a:moveTo>
                  <a:pt x="0" y="1460938"/>
                </a:moveTo>
                <a:lnTo>
                  <a:pt x="441434" y="882869"/>
                </a:lnTo>
                <a:lnTo>
                  <a:pt x="336331" y="578069"/>
                </a:lnTo>
                <a:lnTo>
                  <a:pt x="63062" y="346841"/>
                </a:lnTo>
                <a:lnTo>
                  <a:pt x="262758" y="0"/>
                </a:lnTo>
                <a:lnTo>
                  <a:pt x="683172" y="31531"/>
                </a:lnTo>
                <a:lnTo>
                  <a:pt x="1818289" y="399393"/>
                </a:lnTo>
                <a:lnTo>
                  <a:pt x="2795751" y="2585544"/>
                </a:lnTo>
                <a:lnTo>
                  <a:pt x="2343807" y="3005958"/>
                </a:lnTo>
                <a:lnTo>
                  <a:pt x="2165131" y="3584027"/>
                </a:lnTo>
                <a:lnTo>
                  <a:pt x="1944414" y="4025462"/>
                </a:lnTo>
                <a:lnTo>
                  <a:pt x="1019503" y="3636579"/>
                </a:lnTo>
                <a:lnTo>
                  <a:pt x="578069" y="2774731"/>
                </a:lnTo>
                <a:lnTo>
                  <a:pt x="294289" y="2333296"/>
                </a:lnTo>
                <a:lnTo>
                  <a:pt x="115614" y="2112579"/>
                </a:lnTo>
                <a:lnTo>
                  <a:pt x="94593" y="1702675"/>
                </a:lnTo>
                <a:lnTo>
                  <a:pt x="0" y="1460938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Étoile à 5 branches 24">
            <a:extLst>
              <a:ext uri="{FF2B5EF4-FFF2-40B4-BE49-F238E27FC236}">
                <a16:creationId xmlns:a16="http://schemas.microsoft.com/office/drawing/2014/main" id="{B69B500E-6393-354D-AE40-A373545F9FAC}"/>
              </a:ext>
            </a:extLst>
          </p:cNvPr>
          <p:cNvSpPr/>
          <p:nvPr/>
        </p:nvSpPr>
        <p:spPr>
          <a:xfrm>
            <a:off x="7163705" y="5499576"/>
            <a:ext cx="315310" cy="28111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Étoile à 5 branches 25">
            <a:extLst>
              <a:ext uri="{FF2B5EF4-FFF2-40B4-BE49-F238E27FC236}">
                <a16:creationId xmlns:a16="http://schemas.microsoft.com/office/drawing/2014/main" id="{9EDF68AC-3F1F-234B-9728-76F710A712E9}"/>
              </a:ext>
            </a:extLst>
          </p:cNvPr>
          <p:cNvSpPr/>
          <p:nvPr/>
        </p:nvSpPr>
        <p:spPr>
          <a:xfrm>
            <a:off x="8159554" y="4703156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Étoile à 5 branches 27">
            <a:extLst>
              <a:ext uri="{FF2B5EF4-FFF2-40B4-BE49-F238E27FC236}">
                <a16:creationId xmlns:a16="http://schemas.microsoft.com/office/drawing/2014/main" id="{5167B4C2-E383-6045-AEA0-9841C13F564B}"/>
              </a:ext>
            </a:extLst>
          </p:cNvPr>
          <p:cNvSpPr/>
          <p:nvPr/>
        </p:nvSpPr>
        <p:spPr>
          <a:xfrm>
            <a:off x="7844244" y="5380939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 descr="Une image contenant pièce, bâtiment, scène, signe&#10;&#10;Description générée automatiquement">
            <a:extLst>
              <a:ext uri="{FF2B5EF4-FFF2-40B4-BE49-F238E27FC236}">
                <a16:creationId xmlns:a16="http://schemas.microsoft.com/office/drawing/2014/main" id="{9535CADC-3F06-774F-927D-24C328A0E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17" y="256224"/>
            <a:ext cx="1196782" cy="11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710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rte, véhicule, arbre, vert&#10;&#10;Description générée automatiquement">
            <a:extLst>
              <a:ext uri="{FF2B5EF4-FFF2-40B4-BE49-F238E27FC236}">
                <a16:creationId xmlns:a16="http://schemas.microsoft.com/office/drawing/2014/main" id="{C8D2F041-3EE2-0B46-902F-3B3C7EBC5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423" y="33906"/>
            <a:ext cx="9829577" cy="6858000"/>
          </a:xfrm>
          <a:prstGeom prst="rect">
            <a:avLst/>
          </a:prstGeom>
        </p:spPr>
      </p:pic>
      <p:pic>
        <p:nvPicPr>
          <p:cNvPr id="6" name="Image 5" descr="Une image contenant pièce, bâtiment, scène, signe&#10;&#10;Description générée automatiquement">
            <a:extLst>
              <a:ext uri="{FF2B5EF4-FFF2-40B4-BE49-F238E27FC236}">
                <a16:creationId xmlns:a16="http://schemas.microsoft.com/office/drawing/2014/main" id="{109F6BC2-8371-AF4A-8B00-26C394063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17" y="256224"/>
            <a:ext cx="1196782" cy="11967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F3E9B41-A9A8-A24C-902C-2A5BBD8A8489}"/>
              </a:ext>
            </a:extLst>
          </p:cNvPr>
          <p:cNvSpPr/>
          <p:nvPr/>
        </p:nvSpPr>
        <p:spPr>
          <a:xfrm>
            <a:off x="94593" y="2396046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Battue</a:t>
            </a:r>
          </a:p>
          <a:p>
            <a:endParaRPr lang="fr-FR" dirty="0"/>
          </a:p>
          <a:p>
            <a:r>
              <a:rPr lang="fr-FR" dirty="0"/>
              <a:t>Les 3 Pins – </a:t>
            </a:r>
            <a:r>
              <a:rPr lang="fr-FR" dirty="0" err="1"/>
              <a:t>Cheyne</a:t>
            </a:r>
            <a:endParaRPr lang="fr-FR" dirty="0"/>
          </a:p>
          <a:p>
            <a:r>
              <a:rPr lang="fr-FR" dirty="0"/>
              <a:t>Localisation des </a:t>
            </a:r>
          </a:p>
          <a:p>
            <a:r>
              <a:rPr lang="fr-FR" dirty="0"/>
              <a:t>postes de tir</a:t>
            </a:r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9DC905DB-5E90-1F4C-8ABE-2FF1F98338EF}"/>
              </a:ext>
            </a:extLst>
          </p:cNvPr>
          <p:cNvSpPr/>
          <p:nvPr/>
        </p:nvSpPr>
        <p:spPr>
          <a:xfrm>
            <a:off x="4529959" y="861848"/>
            <a:ext cx="4267200" cy="2911366"/>
          </a:xfrm>
          <a:custGeom>
            <a:avLst/>
            <a:gdLst>
              <a:gd name="connsiteX0" fmla="*/ 178675 w 4267200"/>
              <a:gd name="connsiteY0" fmla="*/ 945931 h 2911366"/>
              <a:gd name="connsiteX1" fmla="*/ 588579 w 4267200"/>
              <a:gd name="connsiteY1" fmla="*/ 357352 h 2911366"/>
              <a:gd name="connsiteX2" fmla="*/ 945931 w 4267200"/>
              <a:gd name="connsiteY2" fmla="*/ 178676 h 2911366"/>
              <a:gd name="connsiteX3" fmla="*/ 1566041 w 4267200"/>
              <a:gd name="connsiteY3" fmla="*/ 73573 h 2911366"/>
              <a:gd name="connsiteX4" fmla="*/ 2123089 w 4267200"/>
              <a:gd name="connsiteY4" fmla="*/ 0 h 2911366"/>
              <a:gd name="connsiteX5" fmla="*/ 2249213 w 4267200"/>
              <a:gd name="connsiteY5" fmla="*/ 10511 h 2911366"/>
              <a:gd name="connsiteX6" fmla="*/ 2511972 w 4267200"/>
              <a:gd name="connsiteY6" fmla="*/ 42042 h 2911366"/>
              <a:gd name="connsiteX7" fmla="*/ 2596055 w 4267200"/>
              <a:gd name="connsiteY7" fmla="*/ 94593 h 2911366"/>
              <a:gd name="connsiteX8" fmla="*/ 2638096 w 4267200"/>
              <a:gd name="connsiteY8" fmla="*/ 231228 h 2911366"/>
              <a:gd name="connsiteX9" fmla="*/ 3573517 w 4267200"/>
              <a:gd name="connsiteY9" fmla="*/ 557049 h 2911366"/>
              <a:gd name="connsiteX10" fmla="*/ 3867807 w 4267200"/>
              <a:gd name="connsiteY10" fmla="*/ 536028 h 2911366"/>
              <a:gd name="connsiteX11" fmla="*/ 3962400 w 4267200"/>
              <a:gd name="connsiteY11" fmla="*/ 1397876 h 2911366"/>
              <a:gd name="connsiteX12" fmla="*/ 4267200 w 4267200"/>
              <a:gd name="connsiteY12" fmla="*/ 2091559 h 2911366"/>
              <a:gd name="connsiteX13" fmla="*/ 4235669 w 4267200"/>
              <a:gd name="connsiteY13" fmla="*/ 2511973 h 2911366"/>
              <a:gd name="connsiteX14" fmla="*/ 3846786 w 4267200"/>
              <a:gd name="connsiteY14" fmla="*/ 2606566 h 2911366"/>
              <a:gd name="connsiteX15" fmla="*/ 3426372 w 4267200"/>
              <a:gd name="connsiteY15" fmla="*/ 2427890 h 2911366"/>
              <a:gd name="connsiteX16" fmla="*/ 3079531 w 4267200"/>
              <a:gd name="connsiteY16" fmla="*/ 2375338 h 2911366"/>
              <a:gd name="connsiteX17" fmla="*/ 2911365 w 4267200"/>
              <a:gd name="connsiteY17" fmla="*/ 2375338 h 2911366"/>
              <a:gd name="connsiteX18" fmla="*/ 2501462 w 4267200"/>
              <a:gd name="connsiteY18" fmla="*/ 2501462 h 2911366"/>
              <a:gd name="connsiteX19" fmla="*/ 2081048 w 4267200"/>
              <a:gd name="connsiteY19" fmla="*/ 2490952 h 2911366"/>
              <a:gd name="connsiteX20" fmla="*/ 1671144 w 4267200"/>
              <a:gd name="connsiteY20" fmla="*/ 2816773 h 2911366"/>
              <a:gd name="connsiteX21" fmla="*/ 945931 w 4267200"/>
              <a:gd name="connsiteY21" fmla="*/ 2911366 h 2911366"/>
              <a:gd name="connsiteX22" fmla="*/ 241738 w 4267200"/>
              <a:gd name="connsiteY22" fmla="*/ 2722180 h 2911366"/>
              <a:gd name="connsiteX23" fmla="*/ 73572 w 4267200"/>
              <a:gd name="connsiteY23" fmla="*/ 2406869 h 2911366"/>
              <a:gd name="connsiteX24" fmla="*/ 42041 w 4267200"/>
              <a:gd name="connsiteY24" fmla="*/ 1996966 h 2911366"/>
              <a:gd name="connsiteX25" fmla="*/ 0 w 4267200"/>
              <a:gd name="connsiteY25" fmla="*/ 1702676 h 2911366"/>
              <a:gd name="connsiteX26" fmla="*/ 115613 w 4267200"/>
              <a:gd name="connsiteY26" fmla="*/ 1460938 h 2911366"/>
              <a:gd name="connsiteX27" fmla="*/ 262758 w 4267200"/>
              <a:gd name="connsiteY27" fmla="*/ 1261242 h 2911366"/>
              <a:gd name="connsiteX28" fmla="*/ 199696 w 4267200"/>
              <a:gd name="connsiteY28" fmla="*/ 882869 h 2911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267200" h="2911366">
                <a:moveTo>
                  <a:pt x="178675" y="945931"/>
                </a:moveTo>
                <a:lnTo>
                  <a:pt x="588579" y="357352"/>
                </a:lnTo>
                <a:lnTo>
                  <a:pt x="945931" y="178676"/>
                </a:lnTo>
                <a:lnTo>
                  <a:pt x="1566041" y="73573"/>
                </a:lnTo>
                <a:lnTo>
                  <a:pt x="2123089" y="0"/>
                </a:lnTo>
                <a:lnTo>
                  <a:pt x="2249213" y="10511"/>
                </a:lnTo>
                <a:lnTo>
                  <a:pt x="2511972" y="42042"/>
                </a:lnTo>
                <a:lnTo>
                  <a:pt x="2596055" y="94593"/>
                </a:lnTo>
                <a:lnTo>
                  <a:pt x="2638096" y="231228"/>
                </a:lnTo>
                <a:lnTo>
                  <a:pt x="3573517" y="557049"/>
                </a:lnTo>
                <a:lnTo>
                  <a:pt x="3867807" y="536028"/>
                </a:lnTo>
                <a:lnTo>
                  <a:pt x="3962400" y="1397876"/>
                </a:lnTo>
                <a:lnTo>
                  <a:pt x="4267200" y="2091559"/>
                </a:lnTo>
                <a:lnTo>
                  <a:pt x="4235669" y="2511973"/>
                </a:lnTo>
                <a:lnTo>
                  <a:pt x="3846786" y="2606566"/>
                </a:lnTo>
                <a:lnTo>
                  <a:pt x="3426372" y="2427890"/>
                </a:lnTo>
                <a:lnTo>
                  <a:pt x="3079531" y="2375338"/>
                </a:lnTo>
                <a:lnTo>
                  <a:pt x="2911365" y="2375338"/>
                </a:lnTo>
                <a:lnTo>
                  <a:pt x="2501462" y="2501462"/>
                </a:lnTo>
                <a:lnTo>
                  <a:pt x="2081048" y="2490952"/>
                </a:lnTo>
                <a:lnTo>
                  <a:pt x="1671144" y="2816773"/>
                </a:lnTo>
                <a:lnTo>
                  <a:pt x="945931" y="2911366"/>
                </a:lnTo>
                <a:lnTo>
                  <a:pt x="241738" y="2722180"/>
                </a:lnTo>
                <a:lnTo>
                  <a:pt x="73572" y="2406869"/>
                </a:lnTo>
                <a:lnTo>
                  <a:pt x="42041" y="1996966"/>
                </a:lnTo>
                <a:lnTo>
                  <a:pt x="0" y="1702676"/>
                </a:lnTo>
                <a:lnTo>
                  <a:pt x="115613" y="1460938"/>
                </a:lnTo>
                <a:lnTo>
                  <a:pt x="262758" y="1261242"/>
                </a:lnTo>
                <a:lnTo>
                  <a:pt x="199696" y="882869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Étoile à 5 branches 8">
            <a:extLst>
              <a:ext uri="{FF2B5EF4-FFF2-40B4-BE49-F238E27FC236}">
                <a16:creationId xmlns:a16="http://schemas.microsoft.com/office/drawing/2014/main" id="{3F0825A0-BB20-5344-BA66-30DE605CF6CE}"/>
              </a:ext>
            </a:extLst>
          </p:cNvPr>
          <p:cNvSpPr/>
          <p:nvPr/>
        </p:nvSpPr>
        <p:spPr>
          <a:xfrm>
            <a:off x="6826824" y="602342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Étoile à 5 branches 10">
            <a:extLst>
              <a:ext uri="{FF2B5EF4-FFF2-40B4-BE49-F238E27FC236}">
                <a16:creationId xmlns:a16="http://schemas.microsoft.com/office/drawing/2014/main" id="{248A937C-7EF7-6844-9B0E-A0759F136620}"/>
              </a:ext>
            </a:extLst>
          </p:cNvPr>
          <p:cNvSpPr/>
          <p:nvPr/>
        </p:nvSpPr>
        <p:spPr>
          <a:xfrm>
            <a:off x="5875283" y="635708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Étoile à 5 branches 11">
            <a:extLst>
              <a:ext uri="{FF2B5EF4-FFF2-40B4-BE49-F238E27FC236}">
                <a16:creationId xmlns:a16="http://schemas.microsoft.com/office/drawing/2014/main" id="{4299EF3E-BC91-684F-A8B2-264C42A1718D}"/>
              </a:ext>
            </a:extLst>
          </p:cNvPr>
          <p:cNvSpPr/>
          <p:nvPr/>
        </p:nvSpPr>
        <p:spPr>
          <a:xfrm>
            <a:off x="4955982" y="946063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Étoile à 5 branches 13">
            <a:extLst>
              <a:ext uri="{FF2B5EF4-FFF2-40B4-BE49-F238E27FC236}">
                <a16:creationId xmlns:a16="http://schemas.microsoft.com/office/drawing/2014/main" id="{7D491DDA-1264-A54F-8BA3-F522615B634E}"/>
              </a:ext>
            </a:extLst>
          </p:cNvPr>
          <p:cNvSpPr/>
          <p:nvPr/>
        </p:nvSpPr>
        <p:spPr>
          <a:xfrm>
            <a:off x="4529959" y="1672566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Étoile à 5 branches 14">
            <a:extLst>
              <a:ext uri="{FF2B5EF4-FFF2-40B4-BE49-F238E27FC236}">
                <a16:creationId xmlns:a16="http://schemas.microsoft.com/office/drawing/2014/main" id="{ABA73458-15EC-4F4B-857E-3ACBC950EE77}"/>
              </a:ext>
            </a:extLst>
          </p:cNvPr>
          <p:cNvSpPr/>
          <p:nvPr/>
        </p:nvSpPr>
        <p:spPr>
          <a:xfrm>
            <a:off x="4372304" y="2500508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Étoile à 5 branches 15">
            <a:extLst>
              <a:ext uri="{FF2B5EF4-FFF2-40B4-BE49-F238E27FC236}">
                <a16:creationId xmlns:a16="http://schemas.microsoft.com/office/drawing/2014/main" id="{56A21EEF-55D4-864F-AD8E-0A804B357804}"/>
              </a:ext>
            </a:extLst>
          </p:cNvPr>
          <p:cNvSpPr/>
          <p:nvPr/>
        </p:nvSpPr>
        <p:spPr>
          <a:xfrm>
            <a:off x="4756286" y="3428687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Étoile à 5 branches 16">
            <a:extLst>
              <a:ext uri="{FF2B5EF4-FFF2-40B4-BE49-F238E27FC236}">
                <a16:creationId xmlns:a16="http://schemas.microsoft.com/office/drawing/2014/main" id="{E4199D92-480B-6D42-B2B3-F26C88385BCF}"/>
              </a:ext>
            </a:extLst>
          </p:cNvPr>
          <p:cNvSpPr/>
          <p:nvPr/>
        </p:nvSpPr>
        <p:spPr>
          <a:xfrm>
            <a:off x="5875283" y="2997848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Étoile à 5 branches 17">
            <a:extLst>
              <a:ext uri="{FF2B5EF4-FFF2-40B4-BE49-F238E27FC236}">
                <a16:creationId xmlns:a16="http://schemas.microsoft.com/office/drawing/2014/main" id="{E8BB8C22-8DE4-4444-8D61-3261E69040DE}"/>
              </a:ext>
            </a:extLst>
          </p:cNvPr>
          <p:cNvSpPr/>
          <p:nvPr/>
        </p:nvSpPr>
        <p:spPr>
          <a:xfrm>
            <a:off x="6663559" y="1798233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Étoile à 5 branches 18">
            <a:extLst>
              <a:ext uri="{FF2B5EF4-FFF2-40B4-BE49-F238E27FC236}">
                <a16:creationId xmlns:a16="http://schemas.microsoft.com/office/drawing/2014/main" id="{8713E654-C8E9-1648-ACEA-E35170289432}"/>
              </a:ext>
            </a:extLst>
          </p:cNvPr>
          <p:cNvSpPr/>
          <p:nvPr/>
        </p:nvSpPr>
        <p:spPr>
          <a:xfrm>
            <a:off x="7814796" y="1672566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1369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pièce, bâtiment, scène, signe&#10;&#10;Description générée automatiquement">
            <a:extLst>
              <a:ext uri="{FF2B5EF4-FFF2-40B4-BE49-F238E27FC236}">
                <a16:creationId xmlns:a16="http://schemas.microsoft.com/office/drawing/2014/main" id="{429357B6-F011-7F44-B93F-9CF8C05ED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17" y="256224"/>
            <a:ext cx="1196782" cy="1196782"/>
          </a:xfrm>
          <a:prstGeom prst="rect">
            <a:avLst/>
          </a:prstGeom>
        </p:spPr>
      </p:pic>
      <p:pic>
        <p:nvPicPr>
          <p:cNvPr id="8" name="Image 7" descr="Une image contenant texte, carte, signe&#10;&#10;Description générée automatiquement">
            <a:extLst>
              <a:ext uri="{FF2B5EF4-FFF2-40B4-BE49-F238E27FC236}">
                <a16:creationId xmlns:a16="http://schemas.microsoft.com/office/drawing/2014/main" id="{2D080248-D573-864A-891C-5D1CF4C5F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821" y="0"/>
            <a:ext cx="8818179" cy="74177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1799C9D-669E-A846-8259-0714E6DC5848}"/>
              </a:ext>
            </a:extLst>
          </p:cNvPr>
          <p:cNvSpPr/>
          <p:nvPr/>
        </p:nvSpPr>
        <p:spPr>
          <a:xfrm>
            <a:off x="168166" y="205971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Battue</a:t>
            </a:r>
          </a:p>
          <a:p>
            <a:endParaRPr lang="fr-FR" dirty="0"/>
          </a:p>
          <a:p>
            <a:r>
              <a:rPr lang="fr-FR" dirty="0"/>
              <a:t>La Vigne - Montréal</a:t>
            </a:r>
          </a:p>
          <a:p>
            <a:r>
              <a:rPr lang="fr-FR" dirty="0"/>
              <a:t>Localisation des </a:t>
            </a:r>
          </a:p>
          <a:p>
            <a:r>
              <a:rPr lang="fr-FR" dirty="0"/>
              <a:t>postes de tir</a:t>
            </a:r>
          </a:p>
        </p:txBody>
      </p:sp>
      <p:sp>
        <p:nvSpPr>
          <p:cNvPr id="10" name="Forme libre 9">
            <a:extLst>
              <a:ext uri="{FF2B5EF4-FFF2-40B4-BE49-F238E27FC236}">
                <a16:creationId xmlns:a16="http://schemas.microsoft.com/office/drawing/2014/main" id="{B6058868-A818-8847-93DA-E90C7D9C47E0}"/>
              </a:ext>
            </a:extLst>
          </p:cNvPr>
          <p:cNvSpPr/>
          <p:nvPr/>
        </p:nvSpPr>
        <p:spPr>
          <a:xfrm>
            <a:off x="3373821" y="4099034"/>
            <a:ext cx="8797158" cy="2858820"/>
          </a:xfrm>
          <a:custGeom>
            <a:avLst/>
            <a:gdLst>
              <a:gd name="connsiteX0" fmla="*/ 0 w 8797158"/>
              <a:gd name="connsiteY0" fmla="*/ 1744718 h 2858820"/>
              <a:gd name="connsiteX1" fmla="*/ 252248 w 8797158"/>
              <a:gd name="connsiteY1" fmla="*/ 1839311 h 2858820"/>
              <a:gd name="connsiteX2" fmla="*/ 430924 w 8797158"/>
              <a:gd name="connsiteY2" fmla="*/ 1755228 h 2858820"/>
              <a:gd name="connsiteX3" fmla="*/ 536027 w 8797158"/>
              <a:gd name="connsiteY3" fmla="*/ 1807780 h 2858820"/>
              <a:gd name="connsiteX4" fmla="*/ 672662 w 8797158"/>
              <a:gd name="connsiteY4" fmla="*/ 1797269 h 2858820"/>
              <a:gd name="connsiteX5" fmla="*/ 882869 w 8797158"/>
              <a:gd name="connsiteY5" fmla="*/ 1870842 h 2858820"/>
              <a:gd name="connsiteX6" fmla="*/ 1145627 w 8797158"/>
              <a:gd name="connsiteY6" fmla="*/ 1755228 h 2858820"/>
              <a:gd name="connsiteX7" fmla="*/ 1261241 w 8797158"/>
              <a:gd name="connsiteY7" fmla="*/ 1734207 h 2858820"/>
              <a:gd name="connsiteX8" fmla="*/ 1545020 w 8797158"/>
              <a:gd name="connsiteY8" fmla="*/ 1723697 h 2858820"/>
              <a:gd name="connsiteX9" fmla="*/ 1555531 w 8797158"/>
              <a:gd name="connsiteY9" fmla="*/ 1692166 h 2858820"/>
              <a:gd name="connsiteX10" fmla="*/ 1786758 w 8797158"/>
              <a:gd name="connsiteY10" fmla="*/ 1597573 h 2858820"/>
              <a:gd name="connsiteX11" fmla="*/ 2469931 w 8797158"/>
              <a:gd name="connsiteY11" fmla="*/ 1618594 h 2858820"/>
              <a:gd name="connsiteX12" fmla="*/ 2701158 w 8797158"/>
              <a:gd name="connsiteY12" fmla="*/ 1566042 h 2858820"/>
              <a:gd name="connsiteX13" fmla="*/ 2942896 w 8797158"/>
              <a:gd name="connsiteY13" fmla="*/ 1608083 h 2858820"/>
              <a:gd name="connsiteX14" fmla="*/ 3699641 w 8797158"/>
              <a:gd name="connsiteY14" fmla="*/ 1870842 h 2858820"/>
              <a:gd name="connsiteX15" fmla="*/ 3941379 w 8797158"/>
              <a:gd name="connsiteY15" fmla="*/ 2196663 h 2858820"/>
              <a:gd name="connsiteX16" fmla="*/ 4529958 w 8797158"/>
              <a:gd name="connsiteY16" fmla="*/ 2291256 h 2858820"/>
              <a:gd name="connsiteX17" fmla="*/ 5770179 w 8797158"/>
              <a:gd name="connsiteY17" fmla="*/ 2795752 h 2858820"/>
              <a:gd name="connsiteX18" fmla="*/ 6001407 w 8797158"/>
              <a:gd name="connsiteY18" fmla="*/ 2785242 h 2858820"/>
              <a:gd name="connsiteX19" fmla="*/ 6232634 w 8797158"/>
              <a:gd name="connsiteY19" fmla="*/ 2196663 h 2858820"/>
              <a:gd name="connsiteX20" fmla="*/ 6579476 w 8797158"/>
              <a:gd name="connsiteY20" fmla="*/ 1755228 h 2858820"/>
              <a:gd name="connsiteX21" fmla="*/ 7430813 w 8797158"/>
              <a:gd name="connsiteY21" fmla="*/ 1051035 h 2858820"/>
              <a:gd name="connsiteX22" fmla="*/ 7546427 w 8797158"/>
              <a:gd name="connsiteY22" fmla="*/ 1061545 h 2858820"/>
              <a:gd name="connsiteX23" fmla="*/ 7609489 w 8797158"/>
              <a:gd name="connsiteY23" fmla="*/ 1135118 h 2858820"/>
              <a:gd name="connsiteX24" fmla="*/ 7630510 w 8797158"/>
              <a:gd name="connsiteY24" fmla="*/ 1229711 h 2858820"/>
              <a:gd name="connsiteX25" fmla="*/ 7683062 w 8797158"/>
              <a:gd name="connsiteY25" fmla="*/ 1355835 h 2858820"/>
              <a:gd name="connsiteX26" fmla="*/ 7693572 w 8797158"/>
              <a:gd name="connsiteY26" fmla="*/ 1439918 h 2858820"/>
              <a:gd name="connsiteX27" fmla="*/ 7746124 w 8797158"/>
              <a:gd name="connsiteY27" fmla="*/ 1429407 h 2858820"/>
              <a:gd name="connsiteX28" fmla="*/ 7756634 w 8797158"/>
              <a:gd name="connsiteY28" fmla="*/ 1492469 h 2858820"/>
              <a:gd name="connsiteX29" fmla="*/ 7851227 w 8797158"/>
              <a:gd name="connsiteY29" fmla="*/ 1534511 h 2858820"/>
              <a:gd name="connsiteX30" fmla="*/ 7924800 w 8797158"/>
              <a:gd name="connsiteY30" fmla="*/ 1587063 h 2858820"/>
              <a:gd name="connsiteX31" fmla="*/ 7914289 w 8797158"/>
              <a:gd name="connsiteY31" fmla="*/ 1650125 h 2858820"/>
              <a:gd name="connsiteX32" fmla="*/ 8040413 w 8797158"/>
              <a:gd name="connsiteY32" fmla="*/ 1692166 h 2858820"/>
              <a:gd name="connsiteX33" fmla="*/ 8082455 w 8797158"/>
              <a:gd name="connsiteY33" fmla="*/ 1671145 h 2858820"/>
              <a:gd name="connsiteX34" fmla="*/ 8092965 w 8797158"/>
              <a:gd name="connsiteY34" fmla="*/ 1744718 h 2858820"/>
              <a:gd name="connsiteX35" fmla="*/ 8229600 w 8797158"/>
              <a:gd name="connsiteY35" fmla="*/ 1755228 h 2858820"/>
              <a:gd name="connsiteX36" fmla="*/ 8313682 w 8797158"/>
              <a:gd name="connsiteY36" fmla="*/ 1765738 h 2858820"/>
              <a:gd name="connsiteX37" fmla="*/ 8366234 w 8797158"/>
              <a:gd name="connsiteY37" fmla="*/ 1839311 h 2858820"/>
              <a:gd name="connsiteX38" fmla="*/ 8481848 w 8797158"/>
              <a:gd name="connsiteY38" fmla="*/ 1786759 h 2858820"/>
              <a:gd name="connsiteX39" fmla="*/ 8376745 w 8797158"/>
              <a:gd name="connsiteY39" fmla="*/ 1366345 h 2858820"/>
              <a:gd name="connsiteX40" fmla="*/ 8576441 w 8797158"/>
              <a:gd name="connsiteY40" fmla="*/ 1114097 h 2858820"/>
              <a:gd name="connsiteX41" fmla="*/ 8502869 w 8797158"/>
              <a:gd name="connsiteY41" fmla="*/ 777766 h 2858820"/>
              <a:gd name="connsiteX42" fmla="*/ 8523889 w 8797158"/>
              <a:gd name="connsiteY42" fmla="*/ 599090 h 2858820"/>
              <a:gd name="connsiteX43" fmla="*/ 8734096 w 8797158"/>
              <a:gd name="connsiteY43" fmla="*/ 399394 h 2858820"/>
              <a:gd name="connsiteX44" fmla="*/ 8650013 w 8797158"/>
              <a:gd name="connsiteY44" fmla="*/ 42042 h 2858820"/>
              <a:gd name="connsiteX45" fmla="*/ 8797158 w 8797158"/>
              <a:gd name="connsiteY45" fmla="*/ 0 h 2858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797158" h="2858820">
                <a:moveTo>
                  <a:pt x="0" y="1744718"/>
                </a:moveTo>
                <a:cubicBezTo>
                  <a:pt x="90213" y="1791138"/>
                  <a:pt x="180427" y="1837559"/>
                  <a:pt x="252248" y="1839311"/>
                </a:cubicBezTo>
                <a:cubicBezTo>
                  <a:pt x="324069" y="1841063"/>
                  <a:pt x="383628" y="1760483"/>
                  <a:pt x="430924" y="1755228"/>
                </a:cubicBezTo>
                <a:cubicBezTo>
                  <a:pt x="478221" y="1749973"/>
                  <a:pt x="495737" y="1800773"/>
                  <a:pt x="536027" y="1807780"/>
                </a:cubicBezTo>
                <a:cubicBezTo>
                  <a:pt x="576317" y="1814787"/>
                  <a:pt x="614855" y="1786759"/>
                  <a:pt x="672662" y="1797269"/>
                </a:cubicBezTo>
                <a:cubicBezTo>
                  <a:pt x="730469" y="1807779"/>
                  <a:pt x="804042" y="1877849"/>
                  <a:pt x="882869" y="1870842"/>
                </a:cubicBezTo>
                <a:cubicBezTo>
                  <a:pt x="961696" y="1863835"/>
                  <a:pt x="1082565" y="1778001"/>
                  <a:pt x="1145627" y="1755228"/>
                </a:cubicBezTo>
                <a:cubicBezTo>
                  <a:pt x="1208689" y="1732455"/>
                  <a:pt x="1194675" y="1739462"/>
                  <a:pt x="1261241" y="1734207"/>
                </a:cubicBezTo>
                <a:cubicBezTo>
                  <a:pt x="1327807" y="1728952"/>
                  <a:pt x="1545020" y="1723697"/>
                  <a:pt x="1545020" y="1723697"/>
                </a:cubicBezTo>
                <a:cubicBezTo>
                  <a:pt x="1594068" y="1716690"/>
                  <a:pt x="1515241" y="1713187"/>
                  <a:pt x="1555531" y="1692166"/>
                </a:cubicBezTo>
                <a:cubicBezTo>
                  <a:pt x="1595821" y="1671145"/>
                  <a:pt x="1634358" y="1609835"/>
                  <a:pt x="1786758" y="1597573"/>
                </a:cubicBezTo>
                <a:cubicBezTo>
                  <a:pt x="1939158" y="1585311"/>
                  <a:pt x="2317531" y="1623849"/>
                  <a:pt x="2469931" y="1618594"/>
                </a:cubicBezTo>
                <a:cubicBezTo>
                  <a:pt x="2622331" y="1613339"/>
                  <a:pt x="2622331" y="1567794"/>
                  <a:pt x="2701158" y="1566042"/>
                </a:cubicBezTo>
                <a:cubicBezTo>
                  <a:pt x="2779986" y="1564290"/>
                  <a:pt x="2776482" y="1557283"/>
                  <a:pt x="2942896" y="1608083"/>
                </a:cubicBezTo>
                <a:cubicBezTo>
                  <a:pt x="3109310" y="1658883"/>
                  <a:pt x="3533227" y="1772745"/>
                  <a:pt x="3699641" y="1870842"/>
                </a:cubicBezTo>
                <a:cubicBezTo>
                  <a:pt x="3866055" y="1968939"/>
                  <a:pt x="3802993" y="2126594"/>
                  <a:pt x="3941379" y="2196663"/>
                </a:cubicBezTo>
                <a:cubicBezTo>
                  <a:pt x="4079765" y="2266732"/>
                  <a:pt x="4225158" y="2191408"/>
                  <a:pt x="4529958" y="2291256"/>
                </a:cubicBezTo>
                <a:cubicBezTo>
                  <a:pt x="4834758" y="2391104"/>
                  <a:pt x="5524938" y="2713421"/>
                  <a:pt x="5770179" y="2795752"/>
                </a:cubicBezTo>
                <a:cubicBezTo>
                  <a:pt x="6015420" y="2878083"/>
                  <a:pt x="5924331" y="2885090"/>
                  <a:pt x="6001407" y="2785242"/>
                </a:cubicBezTo>
                <a:cubicBezTo>
                  <a:pt x="6078483" y="2685394"/>
                  <a:pt x="6136289" y="2368332"/>
                  <a:pt x="6232634" y="2196663"/>
                </a:cubicBezTo>
                <a:cubicBezTo>
                  <a:pt x="6328979" y="2024994"/>
                  <a:pt x="6379780" y="1946166"/>
                  <a:pt x="6579476" y="1755228"/>
                </a:cubicBezTo>
                <a:cubicBezTo>
                  <a:pt x="6779172" y="1564290"/>
                  <a:pt x="7269655" y="1166649"/>
                  <a:pt x="7430813" y="1051035"/>
                </a:cubicBezTo>
                <a:cubicBezTo>
                  <a:pt x="7591971" y="935421"/>
                  <a:pt x="7516648" y="1047531"/>
                  <a:pt x="7546427" y="1061545"/>
                </a:cubicBezTo>
                <a:cubicBezTo>
                  <a:pt x="7576206" y="1075559"/>
                  <a:pt x="7595475" y="1107090"/>
                  <a:pt x="7609489" y="1135118"/>
                </a:cubicBezTo>
                <a:cubicBezTo>
                  <a:pt x="7623503" y="1163146"/>
                  <a:pt x="7618248" y="1192925"/>
                  <a:pt x="7630510" y="1229711"/>
                </a:cubicBezTo>
                <a:cubicBezTo>
                  <a:pt x="7642772" y="1266497"/>
                  <a:pt x="7672552" y="1320801"/>
                  <a:pt x="7683062" y="1355835"/>
                </a:cubicBezTo>
                <a:cubicBezTo>
                  <a:pt x="7693572" y="1390869"/>
                  <a:pt x="7683062" y="1427656"/>
                  <a:pt x="7693572" y="1439918"/>
                </a:cubicBezTo>
                <a:cubicBezTo>
                  <a:pt x="7704082" y="1452180"/>
                  <a:pt x="7735614" y="1420648"/>
                  <a:pt x="7746124" y="1429407"/>
                </a:cubicBezTo>
                <a:cubicBezTo>
                  <a:pt x="7756634" y="1438165"/>
                  <a:pt x="7739117" y="1474952"/>
                  <a:pt x="7756634" y="1492469"/>
                </a:cubicBezTo>
                <a:cubicBezTo>
                  <a:pt x="7774151" y="1509986"/>
                  <a:pt x="7823199" y="1518745"/>
                  <a:pt x="7851227" y="1534511"/>
                </a:cubicBezTo>
                <a:cubicBezTo>
                  <a:pt x="7879255" y="1550277"/>
                  <a:pt x="7914290" y="1567794"/>
                  <a:pt x="7924800" y="1587063"/>
                </a:cubicBezTo>
                <a:cubicBezTo>
                  <a:pt x="7935310" y="1606332"/>
                  <a:pt x="7895020" y="1632608"/>
                  <a:pt x="7914289" y="1650125"/>
                </a:cubicBezTo>
                <a:cubicBezTo>
                  <a:pt x="7933558" y="1667642"/>
                  <a:pt x="8040413" y="1692166"/>
                  <a:pt x="8040413" y="1692166"/>
                </a:cubicBezTo>
                <a:cubicBezTo>
                  <a:pt x="8068441" y="1695669"/>
                  <a:pt x="8073696" y="1662386"/>
                  <a:pt x="8082455" y="1671145"/>
                </a:cubicBezTo>
                <a:cubicBezTo>
                  <a:pt x="8091214" y="1679904"/>
                  <a:pt x="8068441" y="1730704"/>
                  <a:pt x="8092965" y="1744718"/>
                </a:cubicBezTo>
                <a:cubicBezTo>
                  <a:pt x="8117489" y="1758732"/>
                  <a:pt x="8192814" y="1751725"/>
                  <a:pt x="8229600" y="1755228"/>
                </a:cubicBezTo>
                <a:cubicBezTo>
                  <a:pt x="8266386" y="1758731"/>
                  <a:pt x="8290910" y="1751724"/>
                  <a:pt x="8313682" y="1765738"/>
                </a:cubicBezTo>
                <a:cubicBezTo>
                  <a:pt x="8336454" y="1779752"/>
                  <a:pt x="8338206" y="1835808"/>
                  <a:pt x="8366234" y="1839311"/>
                </a:cubicBezTo>
                <a:cubicBezTo>
                  <a:pt x="8394262" y="1842815"/>
                  <a:pt x="8480096" y="1865587"/>
                  <a:pt x="8481848" y="1786759"/>
                </a:cubicBezTo>
                <a:cubicBezTo>
                  <a:pt x="8483600" y="1707931"/>
                  <a:pt x="8360980" y="1478455"/>
                  <a:pt x="8376745" y="1366345"/>
                </a:cubicBezTo>
                <a:cubicBezTo>
                  <a:pt x="8392510" y="1254235"/>
                  <a:pt x="8555420" y="1212193"/>
                  <a:pt x="8576441" y="1114097"/>
                </a:cubicBezTo>
                <a:cubicBezTo>
                  <a:pt x="8597462" y="1016001"/>
                  <a:pt x="8511628" y="863600"/>
                  <a:pt x="8502869" y="777766"/>
                </a:cubicBezTo>
                <a:cubicBezTo>
                  <a:pt x="8494110" y="691932"/>
                  <a:pt x="8485351" y="662152"/>
                  <a:pt x="8523889" y="599090"/>
                </a:cubicBezTo>
                <a:cubicBezTo>
                  <a:pt x="8562427" y="536028"/>
                  <a:pt x="8713075" y="492235"/>
                  <a:pt x="8734096" y="399394"/>
                </a:cubicBezTo>
                <a:cubicBezTo>
                  <a:pt x="8755117" y="306553"/>
                  <a:pt x="8639503" y="108608"/>
                  <a:pt x="8650013" y="42042"/>
                </a:cubicBezTo>
                <a:cubicBezTo>
                  <a:pt x="8660523" y="-24524"/>
                  <a:pt x="8767379" y="15765"/>
                  <a:pt x="8797158" y="0"/>
                </a:cubicBezTo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>
            <a:extLst>
              <a:ext uri="{FF2B5EF4-FFF2-40B4-BE49-F238E27FC236}">
                <a16:creationId xmlns:a16="http://schemas.microsoft.com/office/drawing/2014/main" id="{D6D9DC44-0165-C240-9D09-493FE7A276DB}"/>
              </a:ext>
            </a:extLst>
          </p:cNvPr>
          <p:cNvSpPr/>
          <p:nvPr/>
        </p:nvSpPr>
        <p:spPr>
          <a:xfrm>
            <a:off x="8250621" y="6442841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orme libre 12">
            <a:extLst>
              <a:ext uri="{FF2B5EF4-FFF2-40B4-BE49-F238E27FC236}">
                <a16:creationId xmlns:a16="http://schemas.microsoft.com/office/drawing/2014/main" id="{04D97549-F3E1-2749-8D68-DA6B1CE835B5}"/>
              </a:ext>
            </a:extLst>
          </p:cNvPr>
          <p:cNvSpPr/>
          <p:nvPr/>
        </p:nvSpPr>
        <p:spPr>
          <a:xfrm>
            <a:off x="8250621" y="2627586"/>
            <a:ext cx="3825765" cy="4246180"/>
          </a:xfrm>
          <a:custGeom>
            <a:avLst/>
            <a:gdLst>
              <a:gd name="connsiteX0" fmla="*/ 0 w 3825765"/>
              <a:gd name="connsiteY0" fmla="*/ 3825766 h 4246180"/>
              <a:gd name="connsiteX1" fmla="*/ 147145 w 3825765"/>
              <a:gd name="connsiteY1" fmla="*/ 3352800 h 4246180"/>
              <a:gd name="connsiteX2" fmla="*/ 10510 w 3825765"/>
              <a:gd name="connsiteY2" fmla="*/ 2942897 h 4246180"/>
              <a:gd name="connsiteX3" fmla="*/ 378372 w 3825765"/>
              <a:gd name="connsiteY3" fmla="*/ 2532993 h 4246180"/>
              <a:gd name="connsiteX4" fmla="*/ 346841 w 3825765"/>
              <a:gd name="connsiteY4" fmla="*/ 2133600 h 4246180"/>
              <a:gd name="connsiteX5" fmla="*/ 462455 w 3825765"/>
              <a:gd name="connsiteY5" fmla="*/ 1933904 h 4246180"/>
              <a:gd name="connsiteX6" fmla="*/ 451945 w 3825765"/>
              <a:gd name="connsiteY6" fmla="*/ 1755228 h 4246180"/>
              <a:gd name="connsiteX7" fmla="*/ 515007 w 3825765"/>
              <a:gd name="connsiteY7" fmla="*/ 1471448 h 4246180"/>
              <a:gd name="connsiteX8" fmla="*/ 367862 w 3825765"/>
              <a:gd name="connsiteY8" fmla="*/ 704193 h 4246180"/>
              <a:gd name="connsiteX9" fmla="*/ 273269 w 3825765"/>
              <a:gd name="connsiteY9" fmla="*/ 0 h 4246180"/>
              <a:gd name="connsiteX10" fmla="*/ 1187669 w 3825765"/>
              <a:gd name="connsiteY10" fmla="*/ 515007 h 4246180"/>
              <a:gd name="connsiteX11" fmla="*/ 1492469 w 3825765"/>
              <a:gd name="connsiteY11" fmla="*/ 746235 h 4246180"/>
              <a:gd name="connsiteX12" fmla="*/ 1828800 w 3825765"/>
              <a:gd name="connsiteY12" fmla="*/ 1072055 h 4246180"/>
              <a:gd name="connsiteX13" fmla="*/ 2196662 w 3825765"/>
              <a:gd name="connsiteY13" fmla="*/ 1450428 h 4246180"/>
              <a:gd name="connsiteX14" fmla="*/ 2890345 w 3825765"/>
              <a:gd name="connsiteY14" fmla="*/ 1587062 h 4246180"/>
              <a:gd name="connsiteX15" fmla="*/ 3216165 w 3825765"/>
              <a:gd name="connsiteY15" fmla="*/ 1597573 h 4246180"/>
              <a:gd name="connsiteX16" fmla="*/ 3615558 w 3825765"/>
              <a:gd name="connsiteY16" fmla="*/ 1912883 h 4246180"/>
              <a:gd name="connsiteX17" fmla="*/ 3825765 w 3825765"/>
              <a:gd name="connsiteY17" fmla="*/ 1828800 h 4246180"/>
              <a:gd name="connsiteX18" fmla="*/ 3541986 w 3825765"/>
              <a:gd name="connsiteY18" fmla="*/ 2112580 h 4246180"/>
              <a:gd name="connsiteX19" fmla="*/ 3710151 w 3825765"/>
              <a:gd name="connsiteY19" fmla="*/ 2617076 h 4246180"/>
              <a:gd name="connsiteX20" fmla="*/ 3426372 w 3825765"/>
              <a:gd name="connsiteY20" fmla="*/ 2858814 h 4246180"/>
              <a:gd name="connsiteX21" fmla="*/ 3563007 w 3825765"/>
              <a:gd name="connsiteY21" fmla="*/ 3247697 h 4246180"/>
              <a:gd name="connsiteX22" fmla="*/ 3321269 w 3825765"/>
              <a:gd name="connsiteY22" fmla="*/ 3184635 h 4246180"/>
              <a:gd name="connsiteX23" fmla="*/ 2911365 w 3825765"/>
              <a:gd name="connsiteY23" fmla="*/ 2942897 h 4246180"/>
              <a:gd name="connsiteX24" fmla="*/ 2680138 w 3825765"/>
              <a:gd name="connsiteY24" fmla="*/ 2459421 h 4246180"/>
              <a:gd name="connsiteX25" fmla="*/ 2511972 w 3825765"/>
              <a:gd name="connsiteY25" fmla="*/ 2522483 h 4246180"/>
              <a:gd name="connsiteX26" fmla="*/ 1471448 w 3825765"/>
              <a:gd name="connsiteY26" fmla="*/ 3342290 h 4246180"/>
              <a:gd name="connsiteX27" fmla="*/ 1271751 w 3825765"/>
              <a:gd name="connsiteY27" fmla="*/ 3647090 h 4246180"/>
              <a:gd name="connsiteX28" fmla="*/ 1093076 w 3825765"/>
              <a:gd name="connsiteY28" fmla="*/ 4172607 h 4246180"/>
              <a:gd name="connsiteX29" fmla="*/ 1040524 w 3825765"/>
              <a:gd name="connsiteY29" fmla="*/ 4246180 h 4246180"/>
              <a:gd name="connsiteX30" fmla="*/ 0 w 3825765"/>
              <a:gd name="connsiteY30" fmla="*/ 3825766 h 4246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825765" h="4246180">
                <a:moveTo>
                  <a:pt x="0" y="3825766"/>
                </a:moveTo>
                <a:lnTo>
                  <a:pt x="147145" y="3352800"/>
                </a:lnTo>
                <a:lnTo>
                  <a:pt x="10510" y="2942897"/>
                </a:lnTo>
                <a:lnTo>
                  <a:pt x="378372" y="2532993"/>
                </a:lnTo>
                <a:lnTo>
                  <a:pt x="346841" y="2133600"/>
                </a:lnTo>
                <a:lnTo>
                  <a:pt x="462455" y="1933904"/>
                </a:lnTo>
                <a:lnTo>
                  <a:pt x="451945" y="1755228"/>
                </a:lnTo>
                <a:lnTo>
                  <a:pt x="515007" y="1471448"/>
                </a:lnTo>
                <a:lnTo>
                  <a:pt x="367862" y="704193"/>
                </a:lnTo>
                <a:lnTo>
                  <a:pt x="273269" y="0"/>
                </a:lnTo>
                <a:lnTo>
                  <a:pt x="1187669" y="515007"/>
                </a:lnTo>
                <a:lnTo>
                  <a:pt x="1492469" y="746235"/>
                </a:lnTo>
                <a:lnTo>
                  <a:pt x="1828800" y="1072055"/>
                </a:lnTo>
                <a:lnTo>
                  <a:pt x="2196662" y="1450428"/>
                </a:lnTo>
                <a:lnTo>
                  <a:pt x="2890345" y="1587062"/>
                </a:lnTo>
                <a:lnTo>
                  <a:pt x="3216165" y="1597573"/>
                </a:lnTo>
                <a:lnTo>
                  <a:pt x="3615558" y="1912883"/>
                </a:lnTo>
                <a:lnTo>
                  <a:pt x="3825765" y="1828800"/>
                </a:lnTo>
                <a:lnTo>
                  <a:pt x="3541986" y="2112580"/>
                </a:lnTo>
                <a:lnTo>
                  <a:pt x="3710151" y="2617076"/>
                </a:lnTo>
                <a:lnTo>
                  <a:pt x="3426372" y="2858814"/>
                </a:lnTo>
                <a:lnTo>
                  <a:pt x="3563007" y="3247697"/>
                </a:lnTo>
                <a:lnTo>
                  <a:pt x="3321269" y="3184635"/>
                </a:lnTo>
                <a:lnTo>
                  <a:pt x="2911365" y="2942897"/>
                </a:lnTo>
                <a:lnTo>
                  <a:pt x="2680138" y="2459421"/>
                </a:lnTo>
                <a:lnTo>
                  <a:pt x="2511972" y="2522483"/>
                </a:lnTo>
                <a:lnTo>
                  <a:pt x="1471448" y="3342290"/>
                </a:lnTo>
                <a:lnTo>
                  <a:pt x="1271751" y="3647090"/>
                </a:lnTo>
                <a:lnTo>
                  <a:pt x="1093076" y="4172607"/>
                </a:lnTo>
                <a:lnTo>
                  <a:pt x="1040524" y="4246180"/>
                </a:lnTo>
                <a:lnTo>
                  <a:pt x="0" y="3825766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Étoile à 5 branches 13">
            <a:extLst>
              <a:ext uri="{FF2B5EF4-FFF2-40B4-BE49-F238E27FC236}">
                <a16:creationId xmlns:a16="http://schemas.microsoft.com/office/drawing/2014/main" id="{8AE536A2-D500-0040-904C-F263CA4FD2F4}"/>
              </a:ext>
            </a:extLst>
          </p:cNvPr>
          <p:cNvSpPr/>
          <p:nvPr/>
        </p:nvSpPr>
        <p:spPr>
          <a:xfrm>
            <a:off x="8345214" y="3510935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Étoile à 5 branches 15">
            <a:extLst>
              <a:ext uri="{FF2B5EF4-FFF2-40B4-BE49-F238E27FC236}">
                <a16:creationId xmlns:a16="http://schemas.microsoft.com/office/drawing/2014/main" id="{78E1FE7A-A3D9-6A45-8BDA-53BC097EFDB5}"/>
              </a:ext>
            </a:extLst>
          </p:cNvPr>
          <p:cNvSpPr/>
          <p:nvPr/>
        </p:nvSpPr>
        <p:spPr>
          <a:xfrm>
            <a:off x="8408277" y="4324886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Étoile à 5 branches 16">
            <a:extLst>
              <a:ext uri="{FF2B5EF4-FFF2-40B4-BE49-F238E27FC236}">
                <a16:creationId xmlns:a16="http://schemas.microsoft.com/office/drawing/2014/main" id="{6B0E62EA-364C-914D-8AAD-98A10E50EB7B}"/>
              </a:ext>
            </a:extLst>
          </p:cNvPr>
          <p:cNvSpPr/>
          <p:nvPr/>
        </p:nvSpPr>
        <p:spPr>
          <a:xfrm>
            <a:off x="9312167" y="3228125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Étoile à 5 branches 18">
            <a:extLst>
              <a:ext uri="{FF2B5EF4-FFF2-40B4-BE49-F238E27FC236}">
                <a16:creationId xmlns:a16="http://schemas.microsoft.com/office/drawing/2014/main" id="{0BF76B72-4451-B340-9490-E28794E83459}"/>
              </a:ext>
            </a:extLst>
          </p:cNvPr>
          <p:cNvSpPr/>
          <p:nvPr/>
        </p:nvSpPr>
        <p:spPr>
          <a:xfrm>
            <a:off x="10005848" y="3816224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Étoile à 5 branches 20">
            <a:extLst>
              <a:ext uri="{FF2B5EF4-FFF2-40B4-BE49-F238E27FC236}">
                <a16:creationId xmlns:a16="http://schemas.microsoft.com/office/drawing/2014/main" id="{45964840-3ECD-B947-B790-80FC0EB115B1}"/>
              </a:ext>
            </a:extLst>
          </p:cNvPr>
          <p:cNvSpPr/>
          <p:nvPr/>
        </p:nvSpPr>
        <p:spPr>
          <a:xfrm>
            <a:off x="10972800" y="4225014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Étoile à 5 branches 23">
            <a:extLst>
              <a:ext uri="{FF2B5EF4-FFF2-40B4-BE49-F238E27FC236}">
                <a16:creationId xmlns:a16="http://schemas.microsoft.com/office/drawing/2014/main" id="{AF47544A-6142-114D-99CC-CDAF1F65BFA9}"/>
              </a:ext>
            </a:extLst>
          </p:cNvPr>
          <p:cNvSpPr/>
          <p:nvPr/>
        </p:nvSpPr>
        <p:spPr>
          <a:xfrm>
            <a:off x="8287408" y="6137846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Étoile à 5 branches 25">
            <a:extLst>
              <a:ext uri="{FF2B5EF4-FFF2-40B4-BE49-F238E27FC236}">
                <a16:creationId xmlns:a16="http://schemas.microsoft.com/office/drawing/2014/main" id="{8ED07EC8-8059-FF4B-AD3A-B778FC805CB7}"/>
              </a:ext>
            </a:extLst>
          </p:cNvPr>
          <p:cNvSpPr/>
          <p:nvPr/>
        </p:nvSpPr>
        <p:spPr>
          <a:xfrm>
            <a:off x="9312167" y="5980618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Étoile à 5 branches 26">
            <a:extLst>
              <a:ext uri="{FF2B5EF4-FFF2-40B4-BE49-F238E27FC236}">
                <a16:creationId xmlns:a16="http://schemas.microsoft.com/office/drawing/2014/main" id="{B66396D4-3D10-5D4E-92D9-07E8438DB340}"/>
              </a:ext>
            </a:extLst>
          </p:cNvPr>
          <p:cNvSpPr/>
          <p:nvPr/>
        </p:nvSpPr>
        <p:spPr>
          <a:xfrm>
            <a:off x="11708525" y="5130012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Étoile à 5 branches 27">
            <a:extLst>
              <a:ext uri="{FF2B5EF4-FFF2-40B4-BE49-F238E27FC236}">
                <a16:creationId xmlns:a16="http://schemas.microsoft.com/office/drawing/2014/main" id="{86FDB4FB-E1DA-CF44-82CC-20449C5E9512}"/>
              </a:ext>
            </a:extLst>
          </p:cNvPr>
          <p:cNvSpPr/>
          <p:nvPr/>
        </p:nvSpPr>
        <p:spPr>
          <a:xfrm>
            <a:off x="10815145" y="4823086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Étoile à 5 branches 28">
            <a:extLst>
              <a:ext uri="{FF2B5EF4-FFF2-40B4-BE49-F238E27FC236}">
                <a16:creationId xmlns:a16="http://schemas.microsoft.com/office/drawing/2014/main" id="{46B5D436-06A7-024A-A31A-FAF954401E6D}"/>
              </a:ext>
            </a:extLst>
          </p:cNvPr>
          <p:cNvSpPr/>
          <p:nvPr/>
        </p:nvSpPr>
        <p:spPr>
          <a:xfrm>
            <a:off x="10005848" y="5276484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Étoile à 5 branches 29">
            <a:extLst>
              <a:ext uri="{FF2B5EF4-FFF2-40B4-BE49-F238E27FC236}">
                <a16:creationId xmlns:a16="http://schemas.microsoft.com/office/drawing/2014/main" id="{F71669BC-D364-B443-95A3-14A4E5B22CA7}"/>
              </a:ext>
            </a:extLst>
          </p:cNvPr>
          <p:cNvSpPr/>
          <p:nvPr/>
        </p:nvSpPr>
        <p:spPr>
          <a:xfrm>
            <a:off x="8287408" y="5576412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4787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pièce, bâtiment, scène, signe&#10;&#10;Description générée automatiquement">
            <a:extLst>
              <a:ext uri="{FF2B5EF4-FFF2-40B4-BE49-F238E27FC236}">
                <a16:creationId xmlns:a16="http://schemas.microsoft.com/office/drawing/2014/main" id="{DC08F8DE-6C34-8544-8D81-0417E7EEE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17" y="256224"/>
            <a:ext cx="1196782" cy="11967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36D711-9E38-0B43-9530-31B75231E127}"/>
              </a:ext>
            </a:extLst>
          </p:cNvPr>
          <p:cNvSpPr/>
          <p:nvPr/>
        </p:nvSpPr>
        <p:spPr>
          <a:xfrm>
            <a:off x="205946" y="1951672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Battue</a:t>
            </a:r>
          </a:p>
          <a:p>
            <a:endParaRPr lang="fr-FR" dirty="0"/>
          </a:p>
          <a:p>
            <a:r>
              <a:rPr lang="fr-FR" dirty="0"/>
              <a:t>Les Roussets - </a:t>
            </a:r>
            <a:r>
              <a:rPr lang="fr-FR" dirty="0" err="1"/>
              <a:t>Chicabonnel</a:t>
            </a:r>
            <a:endParaRPr lang="fr-FR" dirty="0"/>
          </a:p>
          <a:p>
            <a:r>
              <a:rPr lang="fr-FR" dirty="0"/>
              <a:t>Localisation des </a:t>
            </a:r>
          </a:p>
          <a:p>
            <a:r>
              <a:rPr lang="fr-FR" dirty="0"/>
              <a:t>postes de tir</a:t>
            </a:r>
          </a:p>
        </p:txBody>
      </p:sp>
      <p:pic>
        <p:nvPicPr>
          <p:cNvPr id="9" name="Image 8" descr="Une image contenant texte, carte, arbre&#10;&#10;Description générée automatiquement">
            <a:extLst>
              <a:ext uri="{FF2B5EF4-FFF2-40B4-BE49-F238E27FC236}">
                <a16:creationId xmlns:a16="http://schemas.microsoft.com/office/drawing/2014/main" id="{6FF70CAE-D9A8-E646-86C5-63C899E03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047" y="0"/>
            <a:ext cx="7903953" cy="6858000"/>
          </a:xfrm>
          <a:prstGeom prst="rect">
            <a:avLst/>
          </a:prstGeom>
        </p:spPr>
      </p:pic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E66F8397-69A9-5E43-976A-13FDB4433B90}"/>
              </a:ext>
            </a:extLst>
          </p:cNvPr>
          <p:cNvCxnSpPr>
            <a:stCxn id="9" idx="0"/>
            <a:endCxn id="9" idx="0"/>
          </p:cNvCxnSpPr>
          <p:nvPr/>
        </p:nvCxnSpPr>
        <p:spPr>
          <a:xfrm>
            <a:off x="8240024" y="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BF3C9DB0-CAFF-1C49-99E6-37FA81DD2608}"/>
              </a:ext>
            </a:extLst>
          </p:cNvPr>
          <p:cNvCxnSpPr>
            <a:cxnSpLocks/>
          </p:cNvCxnSpPr>
          <p:nvPr/>
        </p:nvCxnSpPr>
        <p:spPr>
          <a:xfrm>
            <a:off x="8135007" y="94593"/>
            <a:ext cx="1019416" cy="6763407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orme libre 22">
            <a:extLst>
              <a:ext uri="{FF2B5EF4-FFF2-40B4-BE49-F238E27FC236}">
                <a16:creationId xmlns:a16="http://schemas.microsoft.com/office/drawing/2014/main" id="{93C6A30D-FEFA-0B4E-AFE2-CB0B38D5A904}"/>
              </a:ext>
            </a:extLst>
          </p:cNvPr>
          <p:cNvSpPr/>
          <p:nvPr/>
        </p:nvSpPr>
        <p:spPr>
          <a:xfrm>
            <a:off x="8390238" y="1680519"/>
            <a:ext cx="2792627" cy="3534032"/>
          </a:xfrm>
          <a:custGeom>
            <a:avLst/>
            <a:gdLst>
              <a:gd name="connsiteX0" fmla="*/ 0 w 2792627"/>
              <a:gd name="connsiteY0" fmla="*/ 0 h 3534032"/>
              <a:gd name="connsiteX1" fmla="*/ 284205 w 2792627"/>
              <a:gd name="connsiteY1" fmla="*/ 395416 h 3534032"/>
              <a:gd name="connsiteX2" fmla="*/ 1149178 w 2792627"/>
              <a:gd name="connsiteY2" fmla="*/ 679622 h 3534032"/>
              <a:gd name="connsiteX3" fmla="*/ 2174789 w 2792627"/>
              <a:gd name="connsiteY3" fmla="*/ 1210962 h 3534032"/>
              <a:gd name="connsiteX4" fmla="*/ 2792627 w 2792627"/>
              <a:gd name="connsiteY4" fmla="*/ 2162432 h 3534032"/>
              <a:gd name="connsiteX5" fmla="*/ 2224216 w 2792627"/>
              <a:gd name="connsiteY5" fmla="*/ 2545492 h 3534032"/>
              <a:gd name="connsiteX6" fmla="*/ 1359243 w 2792627"/>
              <a:gd name="connsiteY6" fmla="*/ 2533135 h 3534032"/>
              <a:gd name="connsiteX7" fmla="*/ 1260389 w 2792627"/>
              <a:gd name="connsiteY7" fmla="*/ 2977978 h 3534032"/>
              <a:gd name="connsiteX8" fmla="*/ 1000897 w 2792627"/>
              <a:gd name="connsiteY8" fmla="*/ 3237470 h 3534032"/>
              <a:gd name="connsiteX9" fmla="*/ 531340 w 2792627"/>
              <a:gd name="connsiteY9" fmla="*/ 3534032 h 3534032"/>
              <a:gd name="connsiteX10" fmla="*/ 49427 w 2792627"/>
              <a:gd name="connsiteY10" fmla="*/ 74140 h 3534032"/>
              <a:gd name="connsiteX11" fmla="*/ 37070 w 2792627"/>
              <a:gd name="connsiteY11" fmla="*/ 61784 h 3534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92627" h="3534032">
                <a:moveTo>
                  <a:pt x="0" y="0"/>
                </a:moveTo>
                <a:lnTo>
                  <a:pt x="284205" y="395416"/>
                </a:lnTo>
                <a:lnTo>
                  <a:pt x="1149178" y="679622"/>
                </a:lnTo>
                <a:lnTo>
                  <a:pt x="2174789" y="1210962"/>
                </a:lnTo>
                <a:lnTo>
                  <a:pt x="2792627" y="2162432"/>
                </a:lnTo>
                <a:lnTo>
                  <a:pt x="2224216" y="2545492"/>
                </a:lnTo>
                <a:lnTo>
                  <a:pt x="1359243" y="2533135"/>
                </a:lnTo>
                <a:lnTo>
                  <a:pt x="1260389" y="2977978"/>
                </a:lnTo>
                <a:lnTo>
                  <a:pt x="1000897" y="3237470"/>
                </a:lnTo>
                <a:lnTo>
                  <a:pt x="531340" y="3534032"/>
                </a:lnTo>
                <a:lnTo>
                  <a:pt x="49427" y="74140"/>
                </a:lnTo>
                <a:lnTo>
                  <a:pt x="37070" y="61784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Étoile à 5 branches 23">
            <a:extLst>
              <a:ext uri="{FF2B5EF4-FFF2-40B4-BE49-F238E27FC236}">
                <a16:creationId xmlns:a16="http://schemas.microsoft.com/office/drawing/2014/main" id="{14914F2F-EDCE-BC4C-9F35-2C63C77BABC4}"/>
              </a:ext>
            </a:extLst>
          </p:cNvPr>
          <p:cNvSpPr/>
          <p:nvPr/>
        </p:nvSpPr>
        <p:spPr>
          <a:xfrm>
            <a:off x="8484076" y="1926263"/>
            <a:ext cx="333779" cy="23251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Étoile à 5 branches 24">
            <a:extLst>
              <a:ext uri="{FF2B5EF4-FFF2-40B4-BE49-F238E27FC236}">
                <a16:creationId xmlns:a16="http://schemas.microsoft.com/office/drawing/2014/main" id="{6297BA0D-9E94-9342-8B45-D22B51F286C6}"/>
              </a:ext>
            </a:extLst>
          </p:cNvPr>
          <p:cNvSpPr/>
          <p:nvPr/>
        </p:nvSpPr>
        <p:spPr>
          <a:xfrm>
            <a:off x="8996768" y="2158780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Étoile à 5 branches 25">
            <a:extLst>
              <a:ext uri="{FF2B5EF4-FFF2-40B4-BE49-F238E27FC236}">
                <a16:creationId xmlns:a16="http://schemas.microsoft.com/office/drawing/2014/main" id="{83E1503C-F982-0945-BF7D-4BAF83647AA1}"/>
              </a:ext>
            </a:extLst>
          </p:cNvPr>
          <p:cNvSpPr/>
          <p:nvPr/>
        </p:nvSpPr>
        <p:spPr>
          <a:xfrm>
            <a:off x="9521033" y="2438376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Étoile à 5 branches 26">
            <a:extLst>
              <a:ext uri="{FF2B5EF4-FFF2-40B4-BE49-F238E27FC236}">
                <a16:creationId xmlns:a16="http://schemas.microsoft.com/office/drawing/2014/main" id="{242AF1E7-8606-3348-AC56-CEF7CB5CF1B5}"/>
              </a:ext>
            </a:extLst>
          </p:cNvPr>
          <p:cNvSpPr/>
          <p:nvPr/>
        </p:nvSpPr>
        <p:spPr>
          <a:xfrm>
            <a:off x="8397578" y="2602564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Étoile à 5 branches 27">
            <a:extLst>
              <a:ext uri="{FF2B5EF4-FFF2-40B4-BE49-F238E27FC236}">
                <a16:creationId xmlns:a16="http://schemas.microsoft.com/office/drawing/2014/main" id="{C66274D7-E22B-FF4B-8DF5-F77297ECCC03}"/>
              </a:ext>
            </a:extLst>
          </p:cNvPr>
          <p:cNvSpPr/>
          <p:nvPr/>
        </p:nvSpPr>
        <p:spPr>
          <a:xfrm>
            <a:off x="8487060" y="3215542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Étoile à 5 branches 28">
            <a:extLst>
              <a:ext uri="{FF2B5EF4-FFF2-40B4-BE49-F238E27FC236}">
                <a16:creationId xmlns:a16="http://schemas.microsoft.com/office/drawing/2014/main" id="{71069672-64F8-D34F-A2F9-1D460D989B00}"/>
              </a:ext>
            </a:extLst>
          </p:cNvPr>
          <p:cNvSpPr/>
          <p:nvPr/>
        </p:nvSpPr>
        <p:spPr>
          <a:xfrm>
            <a:off x="8591649" y="4089066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Étoile à 5 branches 29">
            <a:extLst>
              <a:ext uri="{FF2B5EF4-FFF2-40B4-BE49-F238E27FC236}">
                <a16:creationId xmlns:a16="http://schemas.microsoft.com/office/drawing/2014/main" id="{A0B600F4-A9C3-9446-9374-C13EB6461B13}"/>
              </a:ext>
            </a:extLst>
          </p:cNvPr>
          <p:cNvSpPr/>
          <p:nvPr/>
        </p:nvSpPr>
        <p:spPr>
          <a:xfrm>
            <a:off x="8760286" y="5026366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Étoile à 5 branches 30">
            <a:extLst>
              <a:ext uri="{FF2B5EF4-FFF2-40B4-BE49-F238E27FC236}">
                <a16:creationId xmlns:a16="http://schemas.microsoft.com/office/drawing/2014/main" id="{B3F6B3EE-C223-114F-BCD5-6D7AFC1252CE}"/>
              </a:ext>
            </a:extLst>
          </p:cNvPr>
          <p:cNvSpPr/>
          <p:nvPr/>
        </p:nvSpPr>
        <p:spPr>
          <a:xfrm>
            <a:off x="9521033" y="4089066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Étoile à 5 branches 31">
            <a:extLst>
              <a:ext uri="{FF2B5EF4-FFF2-40B4-BE49-F238E27FC236}">
                <a16:creationId xmlns:a16="http://schemas.microsoft.com/office/drawing/2014/main" id="{F0F617A9-AC62-3D43-927B-A32400C3BCE4}"/>
              </a:ext>
            </a:extLst>
          </p:cNvPr>
          <p:cNvSpPr/>
          <p:nvPr/>
        </p:nvSpPr>
        <p:spPr>
          <a:xfrm>
            <a:off x="10515556" y="4066231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Forme libre 32">
            <a:extLst>
              <a:ext uri="{FF2B5EF4-FFF2-40B4-BE49-F238E27FC236}">
                <a16:creationId xmlns:a16="http://schemas.microsoft.com/office/drawing/2014/main" id="{981A24DE-C8DD-4B44-8AB8-D5330B7E81FF}"/>
              </a:ext>
            </a:extLst>
          </p:cNvPr>
          <p:cNvSpPr/>
          <p:nvPr/>
        </p:nvSpPr>
        <p:spPr>
          <a:xfrm>
            <a:off x="9403492" y="3904735"/>
            <a:ext cx="1890584" cy="2656703"/>
          </a:xfrm>
          <a:custGeom>
            <a:avLst/>
            <a:gdLst>
              <a:gd name="connsiteX0" fmla="*/ 1804086 w 1890584"/>
              <a:gd name="connsiteY0" fmla="*/ 61784 h 2656703"/>
              <a:gd name="connsiteX1" fmla="*/ 1890584 w 1890584"/>
              <a:gd name="connsiteY1" fmla="*/ 2248930 h 2656703"/>
              <a:gd name="connsiteX2" fmla="*/ 1618735 w 1890584"/>
              <a:gd name="connsiteY2" fmla="*/ 2656703 h 2656703"/>
              <a:gd name="connsiteX3" fmla="*/ 741405 w 1890584"/>
              <a:gd name="connsiteY3" fmla="*/ 2496065 h 2656703"/>
              <a:gd name="connsiteX4" fmla="*/ 222422 w 1890584"/>
              <a:gd name="connsiteY4" fmla="*/ 2360141 h 2656703"/>
              <a:gd name="connsiteX5" fmla="*/ 0 w 1890584"/>
              <a:gd name="connsiteY5" fmla="*/ 1075038 h 2656703"/>
              <a:gd name="connsiteX6" fmla="*/ 407773 w 1890584"/>
              <a:gd name="connsiteY6" fmla="*/ 556054 h 2656703"/>
              <a:gd name="connsiteX7" fmla="*/ 494270 w 1890584"/>
              <a:gd name="connsiteY7" fmla="*/ 395416 h 2656703"/>
              <a:gd name="connsiteX8" fmla="*/ 1285103 w 1890584"/>
              <a:gd name="connsiteY8" fmla="*/ 469557 h 2656703"/>
              <a:gd name="connsiteX9" fmla="*/ 1853513 w 1890584"/>
              <a:gd name="connsiteY9" fmla="*/ 12357 h 2656703"/>
              <a:gd name="connsiteX10" fmla="*/ 1890584 w 1890584"/>
              <a:gd name="connsiteY10" fmla="*/ 0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90584" h="2656703">
                <a:moveTo>
                  <a:pt x="1804086" y="61784"/>
                </a:moveTo>
                <a:lnTo>
                  <a:pt x="1890584" y="2248930"/>
                </a:lnTo>
                <a:lnTo>
                  <a:pt x="1618735" y="2656703"/>
                </a:lnTo>
                <a:lnTo>
                  <a:pt x="741405" y="2496065"/>
                </a:lnTo>
                <a:lnTo>
                  <a:pt x="222422" y="2360141"/>
                </a:lnTo>
                <a:lnTo>
                  <a:pt x="0" y="1075038"/>
                </a:lnTo>
                <a:lnTo>
                  <a:pt x="407773" y="556054"/>
                </a:lnTo>
                <a:lnTo>
                  <a:pt x="494270" y="395416"/>
                </a:lnTo>
                <a:lnTo>
                  <a:pt x="1285103" y="469557"/>
                </a:lnTo>
                <a:lnTo>
                  <a:pt x="1853513" y="12357"/>
                </a:lnTo>
                <a:lnTo>
                  <a:pt x="1890584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orme libre 33">
            <a:extLst>
              <a:ext uri="{FF2B5EF4-FFF2-40B4-BE49-F238E27FC236}">
                <a16:creationId xmlns:a16="http://schemas.microsoft.com/office/drawing/2014/main" id="{E753EF37-B218-EA4D-8413-67E613D13FCD}"/>
              </a:ext>
            </a:extLst>
          </p:cNvPr>
          <p:cNvSpPr/>
          <p:nvPr/>
        </p:nvSpPr>
        <p:spPr>
          <a:xfrm>
            <a:off x="9428205" y="3954162"/>
            <a:ext cx="2075936" cy="2656703"/>
          </a:xfrm>
          <a:custGeom>
            <a:avLst/>
            <a:gdLst>
              <a:gd name="connsiteX0" fmla="*/ 0 w 2075936"/>
              <a:gd name="connsiteY0" fmla="*/ 1099752 h 2656703"/>
              <a:gd name="connsiteX1" fmla="*/ 395417 w 2075936"/>
              <a:gd name="connsiteY1" fmla="*/ 704335 h 2656703"/>
              <a:gd name="connsiteX2" fmla="*/ 407773 w 2075936"/>
              <a:gd name="connsiteY2" fmla="*/ 345989 h 2656703"/>
              <a:gd name="connsiteX3" fmla="*/ 1235676 w 2075936"/>
              <a:gd name="connsiteY3" fmla="*/ 407773 h 2656703"/>
              <a:gd name="connsiteX4" fmla="*/ 1853514 w 2075936"/>
              <a:gd name="connsiteY4" fmla="*/ 0 h 2656703"/>
              <a:gd name="connsiteX5" fmla="*/ 2075936 w 2075936"/>
              <a:gd name="connsiteY5" fmla="*/ 889687 h 2656703"/>
              <a:gd name="connsiteX6" fmla="*/ 1853514 w 2075936"/>
              <a:gd name="connsiteY6" fmla="*/ 2248930 h 2656703"/>
              <a:gd name="connsiteX7" fmla="*/ 1680519 w 2075936"/>
              <a:gd name="connsiteY7" fmla="*/ 2594919 h 2656703"/>
              <a:gd name="connsiteX8" fmla="*/ 1433384 w 2075936"/>
              <a:gd name="connsiteY8" fmla="*/ 2656703 h 2656703"/>
              <a:gd name="connsiteX9" fmla="*/ 185352 w 2075936"/>
              <a:gd name="connsiteY9" fmla="*/ 2310714 h 2656703"/>
              <a:gd name="connsiteX10" fmla="*/ 0 w 2075936"/>
              <a:gd name="connsiteY10" fmla="*/ 1099752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75936" h="2656703">
                <a:moveTo>
                  <a:pt x="0" y="1099752"/>
                </a:moveTo>
                <a:lnTo>
                  <a:pt x="395417" y="704335"/>
                </a:lnTo>
                <a:lnTo>
                  <a:pt x="407773" y="345989"/>
                </a:lnTo>
                <a:lnTo>
                  <a:pt x="1235676" y="407773"/>
                </a:lnTo>
                <a:lnTo>
                  <a:pt x="1853514" y="0"/>
                </a:lnTo>
                <a:lnTo>
                  <a:pt x="2075936" y="889687"/>
                </a:lnTo>
                <a:lnTo>
                  <a:pt x="1853514" y="2248930"/>
                </a:lnTo>
                <a:lnTo>
                  <a:pt x="1680519" y="2594919"/>
                </a:lnTo>
                <a:lnTo>
                  <a:pt x="1433384" y="2656703"/>
                </a:lnTo>
                <a:lnTo>
                  <a:pt x="185352" y="2310714"/>
                </a:lnTo>
                <a:lnTo>
                  <a:pt x="0" y="1099752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Étoile à 5 branches 34">
            <a:extLst>
              <a:ext uri="{FF2B5EF4-FFF2-40B4-BE49-F238E27FC236}">
                <a16:creationId xmlns:a16="http://schemas.microsoft.com/office/drawing/2014/main" id="{72E5374F-DB2A-A14C-8E46-F7BDB54B478F}"/>
              </a:ext>
            </a:extLst>
          </p:cNvPr>
          <p:cNvSpPr/>
          <p:nvPr/>
        </p:nvSpPr>
        <p:spPr>
          <a:xfrm>
            <a:off x="9213163" y="5038722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Étoile à 5 branches 35">
            <a:extLst>
              <a:ext uri="{FF2B5EF4-FFF2-40B4-BE49-F238E27FC236}">
                <a16:creationId xmlns:a16="http://schemas.microsoft.com/office/drawing/2014/main" id="{B5468713-4E12-344C-A957-7A80110B3353}"/>
              </a:ext>
            </a:extLst>
          </p:cNvPr>
          <p:cNvSpPr/>
          <p:nvPr/>
        </p:nvSpPr>
        <p:spPr>
          <a:xfrm>
            <a:off x="9711362" y="4278140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Étoile à 5 branches 36">
            <a:extLst>
              <a:ext uri="{FF2B5EF4-FFF2-40B4-BE49-F238E27FC236}">
                <a16:creationId xmlns:a16="http://schemas.microsoft.com/office/drawing/2014/main" id="{1CAD6CBA-33B7-C54E-A02F-C01BB2FB6AC0}"/>
              </a:ext>
            </a:extLst>
          </p:cNvPr>
          <p:cNvSpPr/>
          <p:nvPr/>
        </p:nvSpPr>
        <p:spPr>
          <a:xfrm>
            <a:off x="10728817" y="4224099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" name="Étoile à 5 branches 37">
            <a:extLst>
              <a:ext uri="{FF2B5EF4-FFF2-40B4-BE49-F238E27FC236}">
                <a16:creationId xmlns:a16="http://schemas.microsoft.com/office/drawing/2014/main" id="{58EF83D9-C728-9842-B374-A560161CF253}"/>
              </a:ext>
            </a:extLst>
          </p:cNvPr>
          <p:cNvSpPr/>
          <p:nvPr/>
        </p:nvSpPr>
        <p:spPr>
          <a:xfrm>
            <a:off x="9403492" y="5538107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" name="Étoile à 5 branches 38">
            <a:extLst>
              <a:ext uri="{FF2B5EF4-FFF2-40B4-BE49-F238E27FC236}">
                <a16:creationId xmlns:a16="http://schemas.microsoft.com/office/drawing/2014/main" id="{FBE715F6-46D2-F443-B6A7-FA3B8159F760}"/>
              </a:ext>
            </a:extLst>
          </p:cNvPr>
          <p:cNvSpPr/>
          <p:nvPr/>
        </p:nvSpPr>
        <p:spPr>
          <a:xfrm>
            <a:off x="10191129" y="5924530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0" name="Étoile à 5 branches 39">
            <a:extLst>
              <a:ext uri="{FF2B5EF4-FFF2-40B4-BE49-F238E27FC236}">
                <a16:creationId xmlns:a16="http://schemas.microsoft.com/office/drawing/2014/main" id="{AE6D1067-80E7-3340-B8F1-8C8FC97476AE}"/>
              </a:ext>
            </a:extLst>
          </p:cNvPr>
          <p:cNvSpPr/>
          <p:nvPr/>
        </p:nvSpPr>
        <p:spPr>
          <a:xfrm>
            <a:off x="10958198" y="6050510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9699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pièce, bâtiment, scène, signe&#10;&#10;Description générée automatiquement">
            <a:extLst>
              <a:ext uri="{FF2B5EF4-FFF2-40B4-BE49-F238E27FC236}">
                <a16:creationId xmlns:a16="http://schemas.microsoft.com/office/drawing/2014/main" id="{8874EC0A-758C-C34F-A137-317C71BAB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17" y="256224"/>
            <a:ext cx="1196782" cy="11967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ABF6CC5-AE36-E64F-ABFB-0246D43BD0ED}"/>
              </a:ext>
            </a:extLst>
          </p:cNvPr>
          <p:cNvSpPr/>
          <p:nvPr/>
        </p:nvSpPr>
        <p:spPr>
          <a:xfrm>
            <a:off x="414717" y="208485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Battue</a:t>
            </a:r>
          </a:p>
          <a:p>
            <a:endParaRPr lang="fr-FR" dirty="0"/>
          </a:p>
          <a:p>
            <a:r>
              <a:rPr lang="fr-FR" dirty="0"/>
              <a:t>Les Digons – Les </a:t>
            </a:r>
            <a:r>
              <a:rPr lang="fr-FR" dirty="0" err="1"/>
              <a:t>Brochers</a:t>
            </a:r>
            <a:endParaRPr lang="fr-FR" dirty="0"/>
          </a:p>
          <a:p>
            <a:r>
              <a:rPr lang="fr-FR" dirty="0"/>
              <a:t>Localisation des </a:t>
            </a:r>
          </a:p>
          <a:p>
            <a:r>
              <a:rPr lang="fr-FR" dirty="0"/>
              <a:t>postes de tir</a:t>
            </a:r>
          </a:p>
        </p:txBody>
      </p:sp>
      <p:pic>
        <p:nvPicPr>
          <p:cNvPr id="9" name="Image 8" descr="Une image contenant texte, carte, arbre, fleur&#10;&#10;Description générée automatiquement">
            <a:extLst>
              <a:ext uri="{FF2B5EF4-FFF2-40B4-BE49-F238E27FC236}">
                <a16:creationId xmlns:a16="http://schemas.microsoft.com/office/drawing/2014/main" id="{13E2EE7F-F034-ED46-ABF4-38559DB4D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047" y="0"/>
            <a:ext cx="7903953" cy="6858000"/>
          </a:xfrm>
          <a:prstGeom prst="rect">
            <a:avLst/>
          </a:prstGeom>
        </p:spPr>
      </p:pic>
      <p:sp>
        <p:nvSpPr>
          <p:cNvPr id="10" name="Forme libre 9">
            <a:extLst>
              <a:ext uri="{FF2B5EF4-FFF2-40B4-BE49-F238E27FC236}">
                <a16:creationId xmlns:a16="http://schemas.microsoft.com/office/drawing/2014/main" id="{6A349F69-431D-3F41-889A-92806B3F7C20}"/>
              </a:ext>
            </a:extLst>
          </p:cNvPr>
          <p:cNvSpPr/>
          <p:nvPr/>
        </p:nvSpPr>
        <p:spPr>
          <a:xfrm>
            <a:off x="7933038" y="567316"/>
            <a:ext cx="3571106" cy="6278327"/>
          </a:xfrm>
          <a:custGeom>
            <a:avLst/>
            <a:gdLst>
              <a:gd name="connsiteX0" fmla="*/ 0 w 3571106"/>
              <a:gd name="connsiteY0" fmla="*/ 75235 h 6278327"/>
              <a:gd name="connsiteX1" fmla="*/ 333632 w 3571106"/>
              <a:gd name="connsiteY1" fmla="*/ 38165 h 6278327"/>
              <a:gd name="connsiteX2" fmla="*/ 444843 w 3571106"/>
              <a:gd name="connsiteY2" fmla="*/ 1095 h 6278327"/>
              <a:gd name="connsiteX3" fmla="*/ 654908 w 3571106"/>
              <a:gd name="connsiteY3" fmla="*/ 13452 h 6278327"/>
              <a:gd name="connsiteX4" fmla="*/ 790832 w 3571106"/>
              <a:gd name="connsiteY4" fmla="*/ 50522 h 6278327"/>
              <a:gd name="connsiteX5" fmla="*/ 877330 w 3571106"/>
              <a:gd name="connsiteY5" fmla="*/ 174089 h 6278327"/>
              <a:gd name="connsiteX6" fmla="*/ 1507524 w 3571106"/>
              <a:gd name="connsiteY6" fmla="*/ 211160 h 6278327"/>
              <a:gd name="connsiteX7" fmla="*/ 1717589 w 3571106"/>
              <a:gd name="connsiteY7" fmla="*/ 112306 h 6278327"/>
              <a:gd name="connsiteX8" fmla="*/ 2483708 w 3571106"/>
              <a:gd name="connsiteY8" fmla="*/ 964922 h 6278327"/>
              <a:gd name="connsiteX9" fmla="*/ 2879124 w 3571106"/>
              <a:gd name="connsiteY9" fmla="*/ 1582760 h 6278327"/>
              <a:gd name="connsiteX10" fmla="*/ 3113903 w 3571106"/>
              <a:gd name="connsiteY10" fmla="*/ 2039960 h 6278327"/>
              <a:gd name="connsiteX11" fmla="*/ 3286897 w 3571106"/>
              <a:gd name="connsiteY11" fmla="*/ 2596014 h 6278327"/>
              <a:gd name="connsiteX12" fmla="*/ 3534032 w 3571106"/>
              <a:gd name="connsiteY12" fmla="*/ 3275635 h 6278327"/>
              <a:gd name="connsiteX13" fmla="*/ 3558746 w 3571106"/>
              <a:gd name="connsiteY13" fmla="*/ 4869657 h 6278327"/>
              <a:gd name="connsiteX14" fmla="*/ 3422821 w 3571106"/>
              <a:gd name="connsiteY14" fmla="*/ 5129149 h 6278327"/>
              <a:gd name="connsiteX15" fmla="*/ 3410465 w 3571106"/>
              <a:gd name="connsiteY15" fmla="*/ 5277430 h 6278327"/>
              <a:gd name="connsiteX16" fmla="*/ 2483708 w 3571106"/>
              <a:gd name="connsiteY16" fmla="*/ 5314500 h 6278327"/>
              <a:gd name="connsiteX17" fmla="*/ 2323070 w 3571106"/>
              <a:gd name="connsiteY17" fmla="*/ 5326857 h 6278327"/>
              <a:gd name="connsiteX18" fmla="*/ 2063578 w 3571106"/>
              <a:gd name="connsiteY18" fmla="*/ 5363927 h 6278327"/>
              <a:gd name="connsiteX19" fmla="*/ 1680519 w 3571106"/>
              <a:gd name="connsiteY19" fmla="*/ 5635776 h 6278327"/>
              <a:gd name="connsiteX20" fmla="*/ 1248032 w 3571106"/>
              <a:gd name="connsiteY20" fmla="*/ 5734630 h 6278327"/>
              <a:gd name="connsiteX21" fmla="*/ 852616 w 3571106"/>
              <a:gd name="connsiteY21" fmla="*/ 5685203 h 6278327"/>
              <a:gd name="connsiteX22" fmla="*/ 407773 w 3571106"/>
              <a:gd name="connsiteY22" fmla="*/ 5351570 h 6278327"/>
              <a:gd name="connsiteX23" fmla="*/ 308919 w 3571106"/>
              <a:gd name="connsiteY23" fmla="*/ 5363927 h 6278327"/>
              <a:gd name="connsiteX24" fmla="*/ 37070 w 3571106"/>
              <a:gd name="connsiteY24" fmla="*/ 5845841 h 6278327"/>
              <a:gd name="connsiteX25" fmla="*/ 49427 w 3571106"/>
              <a:gd name="connsiteY25" fmla="*/ 6278327 h 6278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571106" h="6278327">
                <a:moveTo>
                  <a:pt x="0" y="75235"/>
                </a:moveTo>
                <a:cubicBezTo>
                  <a:pt x="129746" y="62878"/>
                  <a:pt x="259492" y="50522"/>
                  <a:pt x="333632" y="38165"/>
                </a:cubicBezTo>
                <a:cubicBezTo>
                  <a:pt x="407772" y="25808"/>
                  <a:pt x="391297" y="5214"/>
                  <a:pt x="444843" y="1095"/>
                </a:cubicBezTo>
                <a:cubicBezTo>
                  <a:pt x="498389" y="-3024"/>
                  <a:pt x="597243" y="5214"/>
                  <a:pt x="654908" y="13452"/>
                </a:cubicBezTo>
                <a:cubicBezTo>
                  <a:pt x="712573" y="21690"/>
                  <a:pt x="753762" y="23749"/>
                  <a:pt x="790832" y="50522"/>
                </a:cubicBezTo>
                <a:cubicBezTo>
                  <a:pt x="827902" y="77295"/>
                  <a:pt x="757881" y="147316"/>
                  <a:pt x="877330" y="174089"/>
                </a:cubicBezTo>
                <a:cubicBezTo>
                  <a:pt x="996779" y="200862"/>
                  <a:pt x="1367481" y="221457"/>
                  <a:pt x="1507524" y="211160"/>
                </a:cubicBezTo>
                <a:cubicBezTo>
                  <a:pt x="1647567" y="200863"/>
                  <a:pt x="1554892" y="-13321"/>
                  <a:pt x="1717589" y="112306"/>
                </a:cubicBezTo>
                <a:cubicBezTo>
                  <a:pt x="1880286" y="237933"/>
                  <a:pt x="2290119" y="719846"/>
                  <a:pt x="2483708" y="964922"/>
                </a:cubicBezTo>
                <a:cubicBezTo>
                  <a:pt x="2677297" y="1209998"/>
                  <a:pt x="2774091" y="1403587"/>
                  <a:pt x="2879124" y="1582760"/>
                </a:cubicBezTo>
                <a:cubicBezTo>
                  <a:pt x="2984157" y="1761933"/>
                  <a:pt x="3045941" y="1871084"/>
                  <a:pt x="3113903" y="2039960"/>
                </a:cubicBezTo>
                <a:cubicBezTo>
                  <a:pt x="3181865" y="2208836"/>
                  <a:pt x="3216876" y="2390068"/>
                  <a:pt x="3286897" y="2596014"/>
                </a:cubicBezTo>
                <a:cubicBezTo>
                  <a:pt x="3356919" y="2801960"/>
                  <a:pt x="3488724" y="2896695"/>
                  <a:pt x="3534032" y="3275635"/>
                </a:cubicBezTo>
                <a:cubicBezTo>
                  <a:pt x="3579340" y="3654575"/>
                  <a:pt x="3577281" y="4560738"/>
                  <a:pt x="3558746" y="4869657"/>
                </a:cubicBezTo>
                <a:cubicBezTo>
                  <a:pt x="3540211" y="5178576"/>
                  <a:pt x="3447535" y="5061187"/>
                  <a:pt x="3422821" y="5129149"/>
                </a:cubicBezTo>
                <a:cubicBezTo>
                  <a:pt x="3398108" y="5197111"/>
                  <a:pt x="3566984" y="5246538"/>
                  <a:pt x="3410465" y="5277430"/>
                </a:cubicBezTo>
                <a:cubicBezTo>
                  <a:pt x="3253946" y="5308322"/>
                  <a:pt x="2664940" y="5306262"/>
                  <a:pt x="2483708" y="5314500"/>
                </a:cubicBezTo>
                <a:cubicBezTo>
                  <a:pt x="2302476" y="5322738"/>
                  <a:pt x="2393092" y="5318619"/>
                  <a:pt x="2323070" y="5326857"/>
                </a:cubicBezTo>
                <a:cubicBezTo>
                  <a:pt x="2253048" y="5335095"/>
                  <a:pt x="2170670" y="5312441"/>
                  <a:pt x="2063578" y="5363927"/>
                </a:cubicBezTo>
                <a:cubicBezTo>
                  <a:pt x="1956486" y="5415414"/>
                  <a:pt x="1816443" y="5573992"/>
                  <a:pt x="1680519" y="5635776"/>
                </a:cubicBezTo>
                <a:cubicBezTo>
                  <a:pt x="1544595" y="5697560"/>
                  <a:pt x="1386016" y="5726392"/>
                  <a:pt x="1248032" y="5734630"/>
                </a:cubicBezTo>
                <a:cubicBezTo>
                  <a:pt x="1110048" y="5742868"/>
                  <a:pt x="992659" y="5749046"/>
                  <a:pt x="852616" y="5685203"/>
                </a:cubicBezTo>
                <a:cubicBezTo>
                  <a:pt x="712573" y="5621360"/>
                  <a:pt x="498389" y="5405116"/>
                  <a:pt x="407773" y="5351570"/>
                </a:cubicBezTo>
                <a:cubicBezTo>
                  <a:pt x="317157" y="5298024"/>
                  <a:pt x="370703" y="5281549"/>
                  <a:pt x="308919" y="5363927"/>
                </a:cubicBezTo>
                <a:cubicBezTo>
                  <a:pt x="247135" y="5446305"/>
                  <a:pt x="80319" y="5693441"/>
                  <a:pt x="37070" y="5845841"/>
                </a:cubicBezTo>
                <a:cubicBezTo>
                  <a:pt x="-6179" y="5998241"/>
                  <a:pt x="21624" y="6138284"/>
                  <a:pt x="49427" y="6278327"/>
                </a:cubicBezTo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0">
            <a:extLst>
              <a:ext uri="{FF2B5EF4-FFF2-40B4-BE49-F238E27FC236}">
                <a16:creationId xmlns:a16="http://schemas.microsoft.com/office/drawing/2014/main" id="{251AF865-5387-DA49-9A94-258226E3229F}"/>
              </a:ext>
            </a:extLst>
          </p:cNvPr>
          <p:cNvSpPr/>
          <p:nvPr/>
        </p:nvSpPr>
        <p:spPr>
          <a:xfrm>
            <a:off x="6845643" y="2310714"/>
            <a:ext cx="4584357" cy="4374291"/>
          </a:xfrm>
          <a:custGeom>
            <a:avLst/>
            <a:gdLst>
              <a:gd name="connsiteX0" fmla="*/ 4213654 w 4584357"/>
              <a:gd name="connsiteY0" fmla="*/ 568410 h 4374291"/>
              <a:gd name="connsiteX1" fmla="*/ 2903838 w 4584357"/>
              <a:gd name="connsiteY1" fmla="*/ 457200 h 4374291"/>
              <a:gd name="connsiteX2" fmla="*/ 2829698 w 4584357"/>
              <a:gd name="connsiteY2" fmla="*/ 74140 h 4374291"/>
              <a:gd name="connsiteX3" fmla="*/ 1977081 w 4584357"/>
              <a:gd name="connsiteY3" fmla="*/ 0 h 4374291"/>
              <a:gd name="connsiteX4" fmla="*/ 1816443 w 4584357"/>
              <a:gd name="connsiteY4" fmla="*/ 642551 h 4374291"/>
              <a:gd name="connsiteX5" fmla="*/ 1816443 w 4584357"/>
              <a:gd name="connsiteY5" fmla="*/ 642551 h 4374291"/>
              <a:gd name="connsiteX6" fmla="*/ 2199503 w 4584357"/>
              <a:gd name="connsiteY6" fmla="*/ 1618735 h 4374291"/>
              <a:gd name="connsiteX7" fmla="*/ 1816443 w 4584357"/>
              <a:gd name="connsiteY7" fmla="*/ 1754659 h 4374291"/>
              <a:gd name="connsiteX8" fmla="*/ 852616 w 4584357"/>
              <a:gd name="connsiteY8" fmla="*/ 1581664 h 4374291"/>
              <a:gd name="connsiteX9" fmla="*/ 494271 w 4584357"/>
              <a:gd name="connsiteY9" fmla="*/ 2174789 h 4374291"/>
              <a:gd name="connsiteX10" fmla="*/ 0 w 4584357"/>
              <a:gd name="connsiteY10" fmla="*/ 2656702 h 4374291"/>
              <a:gd name="connsiteX11" fmla="*/ 197708 w 4584357"/>
              <a:gd name="connsiteY11" fmla="*/ 2916194 h 4374291"/>
              <a:gd name="connsiteX12" fmla="*/ 345989 w 4584357"/>
              <a:gd name="connsiteY12" fmla="*/ 3571102 h 4374291"/>
              <a:gd name="connsiteX13" fmla="*/ 877330 w 4584357"/>
              <a:gd name="connsiteY13" fmla="*/ 4374291 h 4374291"/>
              <a:gd name="connsiteX14" fmla="*/ 1075038 w 4584357"/>
              <a:gd name="connsiteY14" fmla="*/ 4349578 h 4374291"/>
              <a:gd name="connsiteX15" fmla="*/ 1359243 w 4584357"/>
              <a:gd name="connsiteY15" fmla="*/ 3509318 h 4374291"/>
              <a:gd name="connsiteX16" fmla="*/ 2496065 w 4584357"/>
              <a:gd name="connsiteY16" fmla="*/ 3954162 h 4374291"/>
              <a:gd name="connsiteX17" fmla="*/ 3052119 w 4584357"/>
              <a:gd name="connsiteY17" fmla="*/ 3571102 h 4374291"/>
              <a:gd name="connsiteX18" fmla="*/ 4473146 w 4584357"/>
              <a:gd name="connsiteY18" fmla="*/ 3521675 h 4374291"/>
              <a:gd name="connsiteX19" fmla="*/ 4584357 w 4584357"/>
              <a:gd name="connsiteY19" fmla="*/ 3200400 h 4374291"/>
              <a:gd name="connsiteX20" fmla="*/ 4559643 w 4584357"/>
              <a:gd name="connsiteY20" fmla="*/ 1853513 h 4374291"/>
              <a:gd name="connsiteX21" fmla="*/ 4213654 w 4584357"/>
              <a:gd name="connsiteY21" fmla="*/ 568410 h 4374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84357" h="4374291">
                <a:moveTo>
                  <a:pt x="4213654" y="568410"/>
                </a:moveTo>
                <a:lnTo>
                  <a:pt x="2903838" y="457200"/>
                </a:lnTo>
                <a:lnTo>
                  <a:pt x="2829698" y="74140"/>
                </a:lnTo>
                <a:lnTo>
                  <a:pt x="1977081" y="0"/>
                </a:lnTo>
                <a:lnTo>
                  <a:pt x="1816443" y="642551"/>
                </a:lnTo>
                <a:lnTo>
                  <a:pt x="1816443" y="642551"/>
                </a:lnTo>
                <a:lnTo>
                  <a:pt x="2199503" y="1618735"/>
                </a:lnTo>
                <a:lnTo>
                  <a:pt x="1816443" y="1754659"/>
                </a:lnTo>
                <a:lnTo>
                  <a:pt x="852616" y="1581664"/>
                </a:lnTo>
                <a:lnTo>
                  <a:pt x="494271" y="2174789"/>
                </a:lnTo>
                <a:lnTo>
                  <a:pt x="0" y="2656702"/>
                </a:lnTo>
                <a:lnTo>
                  <a:pt x="197708" y="2916194"/>
                </a:lnTo>
                <a:lnTo>
                  <a:pt x="345989" y="3571102"/>
                </a:lnTo>
                <a:lnTo>
                  <a:pt x="877330" y="4374291"/>
                </a:lnTo>
                <a:lnTo>
                  <a:pt x="1075038" y="4349578"/>
                </a:lnTo>
                <a:lnTo>
                  <a:pt x="1359243" y="3509318"/>
                </a:lnTo>
                <a:lnTo>
                  <a:pt x="2496065" y="3954162"/>
                </a:lnTo>
                <a:lnTo>
                  <a:pt x="3052119" y="3571102"/>
                </a:lnTo>
                <a:lnTo>
                  <a:pt x="4473146" y="3521675"/>
                </a:lnTo>
                <a:lnTo>
                  <a:pt x="4584357" y="3200400"/>
                </a:lnTo>
                <a:lnTo>
                  <a:pt x="4559643" y="1853513"/>
                </a:lnTo>
                <a:lnTo>
                  <a:pt x="4213654" y="56841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Étoile à 5 branches 11">
            <a:extLst>
              <a:ext uri="{FF2B5EF4-FFF2-40B4-BE49-F238E27FC236}">
                <a16:creationId xmlns:a16="http://schemas.microsoft.com/office/drawing/2014/main" id="{0DF65E19-6509-7A4A-AE31-6341C6D14E91}"/>
              </a:ext>
            </a:extLst>
          </p:cNvPr>
          <p:cNvSpPr/>
          <p:nvPr/>
        </p:nvSpPr>
        <p:spPr>
          <a:xfrm>
            <a:off x="10618157" y="4113780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Étoile à 5 branches 12">
            <a:extLst>
              <a:ext uri="{FF2B5EF4-FFF2-40B4-BE49-F238E27FC236}">
                <a16:creationId xmlns:a16="http://schemas.microsoft.com/office/drawing/2014/main" id="{09709652-3006-A444-A9FA-2481EA1C057D}"/>
              </a:ext>
            </a:extLst>
          </p:cNvPr>
          <p:cNvSpPr/>
          <p:nvPr/>
        </p:nvSpPr>
        <p:spPr>
          <a:xfrm>
            <a:off x="10121624" y="4153634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Étoile à 5 branches 13">
            <a:extLst>
              <a:ext uri="{FF2B5EF4-FFF2-40B4-BE49-F238E27FC236}">
                <a16:creationId xmlns:a16="http://schemas.microsoft.com/office/drawing/2014/main" id="{90FF338C-033C-2A49-B2FA-4E630B7F52DF}"/>
              </a:ext>
            </a:extLst>
          </p:cNvPr>
          <p:cNvSpPr/>
          <p:nvPr/>
        </p:nvSpPr>
        <p:spPr>
          <a:xfrm>
            <a:off x="10933467" y="3562183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Étoile à 5 branches 14">
            <a:extLst>
              <a:ext uri="{FF2B5EF4-FFF2-40B4-BE49-F238E27FC236}">
                <a16:creationId xmlns:a16="http://schemas.microsoft.com/office/drawing/2014/main" id="{533A8D5A-3453-B841-A13E-BDFDAA67B2AF}"/>
              </a:ext>
            </a:extLst>
          </p:cNvPr>
          <p:cNvSpPr/>
          <p:nvPr/>
        </p:nvSpPr>
        <p:spPr>
          <a:xfrm>
            <a:off x="10700042" y="2832443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Étoile à 5 branches 15">
            <a:extLst>
              <a:ext uri="{FF2B5EF4-FFF2-40B4-BE49-F238E27FC236}">
                <a16:creationId xmlns:a16="http://schemas.microsoft.com/office/drawing/2014/main" id="{44E82782-784D-7547-9EED-D4FA10AA0832}"/>
              </a:ext>
            </a:extLst>
          </p:cNvPr>
          <p:cNvSpPr/>
          <p:nvPr/>
        </p:nvSpPr>
        <p:spPr>
          <a:xfrm>
            <a:off x="9701196" y="2341973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Étoile à 5 branches 16">
            <a:extLst>
              <a:ext uri="{FF2B5EF4-FFF2-40B4-BE49-F238E27FC236}">
                <a16:creationId xmlns:a16="http://schemas.microsoft.com/office/drawing/2014/main" id="{F1521D17-0258-C242-9965-8A20E65B6783}"/>
              </a:ext>
            </a:extLst>
          </p:cNvPr>
          <p:cNvSpPr/>
          <p:nvPr/>
        </p:nvSpPr>
        <p:spPr>
          <a:xfrm>
            <a:off x="8822511" y="2086247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Étoile à 5 branches 17">
            <a:extLst>
              <a:ext uri="{FF2B5EF4-FFF2-40B4-BE49-F238E27FC236}">
                <a16:creationId xmlns:a16="http://schemas.microsoft.com/office/drawing/2014/main" id="{EA7FA0B0-DE3A-6546-940F-3747B4E36F36}"/>
              </a:ext>
            </a:extLst>
          </p:cNvPr>
          <p:cNvSpPr/>
          <p:nvPr/>
        </p:nvSpPr>
        <p:spPr>
          <a:xfrm>
            <a:off x="8448067" y="2593933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Étoile à 5 branches 18">
            <a:extLst>
              <a:ext uri="{FF2B5EF4-FFF2-40B4-BE49-F238E27FC236}">
                <a16:creationId xmlns:a16="http://schemas.microsoft.com/office/drawing/2014/main" id="{451F98AC-A701-0449-BB8D-052F880FBF53}"/>
              </a:ext>
            </a:extLst>
          </p:cNvPr>
          <p:cNvSpPr/>
          <p:nvPr/>
        </p:nvSpPr>
        <p:spPr>
          <a:xfrm>
            <a:off x="8567023" y="3287229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Étoile à 5 branches 19">
            <a:extLst>
              <a:ext uri="{FF2B5EF4-FFF2-40B4-BE49-F238E27FC236}">
                <a16:creationId xmlns:a16="http://schemas.microsoft.com/office/drawing/2014/main" id="{C3369FF2-2B96-B54B-B992-9ED859192D9F}"/>
              </a:ext>
            </a:extLst>
          </p:cNvPr>
          <p:cNvSpPr/>
          <p:nvPr/>
        </p:nvSpPr>
        <p:spPr>
          <a:xfrm>
            <a:off x="9391732" y="3918207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Étoile à 5 branches 20">
            <a:extLst>
              <a:ext uri="{FF2B5EF4-FFF2-40B4-BE49-F238E27FC236}">
                <a16:creationId xmlns:a16="http://schemas.microsoft.com/office/drawing/2014/main" id="{34DF726E-D6B4-664F-B44D-67DFE30612F8}"/>
              </a:ext>
            </a:extLst>
          </p:cNvPr>
          <p:cNvSpPr/>
          <p:nvPr/>
        </p:nvSpPr>
        <p:spPr>
          <a:xfrm>
            <a:off x="8347075" y="3901674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Étoile à 5 branches 21">
            <a:extLst>
              <a:ext uri="{FF2B5EF4-FFF2-40B4-BE49-F238E27FC236}">
                <a16:creationId xmlns:a16="http://schemas.microsoft.com/office/drawing/2014/main" id="{D92C973A-3863-CF40-BBFD-4902EC21DD1D}"/>
              </a:ext>
            </a:extLst>
          </p:cNvPr>
          <p:cNvSpPr/>
          <p:nvPr/>
        </p:nvSpPr>
        <p:spPr>
          <a:xfrm>
            <a:off x="7518456" y="3814143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Étoile à 5 branches 22">
            <a:extLst>
              <a:ext uri="{FF2B5EF4-FFF2-40B4-BE49-F238E27FC236}">
                <a16:creationId xmlns:a16="http://schemas.microsoft.com/office/drawing/2014/main" id="{BF2FF35A-DC46-0549-896C-5DB687262D4D}"/>
              </a:ext>
            </a:extLst>
          </p:cNvPr>
          <p:cNvSpPr/>
          <p:nvPr/>
        </p:nvSpPr>
        <p:spPr>
          <a:xfrm>
            <a:off x="7238462" y="4296150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Étoile à 5 branches 23">
            <a:extLst>
              <a:ext uri="{FF2B5EF4-FFF2-40B4-BE49-F238E27FC236}">
                <a16:creationId xmlns:a16="http://schemas.microsoft.com/office/drawing/2014/main" id="{63EF7DEE-3989-B540-A1BF-4038C4290E99}"/>
              </a:ext>
            </a:extLst>
          </p:cNvPr>
          <p:cNvSpPr/>
          <p:nvPr/>
        </p:nvSpPr>
        <p:spPr>
          <a:xfrm>
            <a:off x="7005023" y="4761610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Étoile à 5 branches 24">
            <a:extLst>
              <a:ext uri="{FF2B5EF4-FFF2-40B4-BE49-F238E27FC236}">
                <a16:creationId xmlns:a16="http://schemas.microsoft.com/office/drawing/2014/main" id="{522210F1-4D4A-3140-AFBE-DA6E0FA526F2}"/>
              </a:ext>
            </a:extLst>
          </p:cNvPr>
          <p:cNvSpPr/>
          <p:nvPr/>
        </p:nvSpPr>
        <p:spPr>
          <a:xfrm>
            <a:off x="7167901" y="5597327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Étoile à 5 branches 25">
            <a:extLst>
              <a:ext uri="{FF2B5EF4-FFF2-40B4-BE49-F238E27FC236}">
                <a16:creationId xmlns:a16="http://schemas.microsoft.com/office/drawing/2014/main" id="{9B799FA9-D2D7-1E47-91EE-797D62579229}"/>
              </a:ext>
            </a:extLst>
          </p:cNvPr>
          <p:cNvSpPr/>
          <p:nvPr/>
        </p:nvSpPr>
        <p:spPr>
          <a:xfrm>
            <a:off x="7543584" y="6365853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Étoile à 5 branches 26">
            <a:extLst>
              <a:ext uri="{FF2B5EF4-FFF2-40B4-BE49-F238E27FC236}">
                <a16:creationId xmlns:a16="http://schemas.microsoft.com/office/drawing/2014/main" id="{F223D141-3EA1-464D-AE86-F8D02B585ED3}"/>
              </a:ext>
            </a:extLst>
          </p:cNvPr>
          <p:cNvSpPr/>
          <p:nvPr/>
        </p:nvSpPr>
        <p:spPr>
          <a:xfrm>
            <a:off x="9137821" y="5723307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Étoile à 5 branches 27">
            <a:extLst>
              <a:ext uri="{FF2B5EF4-FFF2-40B4-BE49-F238E27FC236}">
                <a16:creationId xmlns:a16="http://schemas.microsoft.com/office/drawing/2014/main" id="{E6F285B9-93C2-5043-9BD4-68B1B537CC4B}"/>
              </a:ext>
            </a:extLst>
          </p:cNvPr>
          <p:cNvSpPr/>
          <p:nvPr/>
        </p:nvSpPr>
        <p:spPr>
          <a:xfrm>
            <a:off x="10041109" y="5345367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1175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Étoile à 5 branches 8">
            <a:extLst>
              <a:ext uri="{FF2B5EF4-FFF2-40B4-BE49-F238E27FC236}">
                <a16:creationId xmlns:a16="http://schemas.microsoft.com/office/drawing/2014/main" id="{A130CBDE-4CC5-594E-ACE0-523FED00780F}"/>
              </a:ext>
            </a:extLst>
          </p:cNvPr>
          <p:cNvSpPr/>
          <p:nvPr/>
        </p:nvSpPr>
        <p:spPr>
          <a:xfrm>
            <a:off x="6632030" y="3301701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Étoile à 5 branches 21">
            <a:extLst>
              <a:ext uri="{FF2B5EF4-FFF2-40B4-BE49-F238E27FC236}">
                <a16:creationId xmlns:a16="http://schemas.microsoft.com/office/drawing/2014/main" id="{44F0B88A-568A-D64D-A59B-0ED8CE1F7F31}"/>
              </a:ext>
            </a:extLst>
          </p:cNvPr>
          <p:cNvSpPr/>
          <p:nvPr/>
        </p:nvSpPr>
        <p:spPr>
          <a:xfrm>
            <a:off x="7212405" y="3362268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0047A21-0933-0A48-B16D-9F7158E62CBA}"/>
              </a:ext>
            </a:extLst>
          </p:cNvPr>
          <p:cNvSpPr txBox="1"/>
          <p:nvPr/>
        </p:nvSpPr>
        <p:spPr>
          <a:xfrm>
            <a:off x="125517" y="1119560"/>
            <a:ext cx="103586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Battue</a:t>
            </a:r>
          </a:p>
          <a:p>
            <a:endParaRPr lang="fr-FR" sz="1000" dirty="0"/>
          </a:p>
          <a:p>
            <a:r>
              <a:rPr lang="fr-FR" sz="1000" dirty="0"/>
              <a:t>La Scie-La Bâtie</a:t>
            </a:r>
          </a:p>
          <a:p>
            <a:r>
              <a:rPr lang="fr-FR" sz="1000" dirty="0"/>
              <a:t>Localisation des </a:t>
            </a:r>
          </a:p>
          <a:p>
            <a:r>
              <a:rPr lang="fr-FR" sz="1000" dirty="0"/>
              <a:t>postes de tir</a:t>
            </a:r>
          </a:p>
        </p:txBody>
      </p:sp>
      <p:pic>
        <p:nvPicPr>
          <p:cNvPr id="27" name="Image 26" descr="Une image contenant pièce, bâtiment, scène, signe&#10;&#10;Description générée automatiquement">
            <a:extLst>
              <a:ext uri="{FF2B5EF4-FFF2-40B4-BE49-F238E27FC236}">
                <a16:creationId xmlns:a16="http://schemas.microsoft.com/office/drawing/2014/main" id="{A041DA2F-46FA-DA4A-92C8-FF0005B0D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70" y="-50849"/>
            <a:ext cx="1196782" cy="1196782"/>
          </a:xfrm>
          <a:prstGeom prst="rect">
            <a:avLst/>
          </a:prstGeom>
        </p:spPr>
      </p:pic>
      <p:pic>
        <p:nvPicPr>
          <p:cNvPr id="3" name="Image 2" descr="Une image contenant arbre, oiseau, vert, fruit&#10;&#10;Description générée automatiquement">
            <a:extLst>
              <a:ext uri="{FF2B5EF4-FFF2-40B4-BE49-F238E27FC236}">
                <a16:creationId xmlns:a16="http://schemas.microsoft.com/office/drawing/2014/main" id="{B5B7B403-1E20-494E-BCC3-24EA8DD51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758" y="-11685"/>
            <a:ext cx="10866497" cy="6858000"/>
          </a:xfrm>
          <a:prstGeom prst="rect">
            <a:avLst/>
          </a:prstGeom>
        </p:spPr>
      </p:pic>
      <p:sp>
        <p:nvSpPr>
          <p:cNvPr id="14" name="Forme libre 13">
            <a:extLst>
              <a:ext uri="{FF2B5EF4-FFF2-40B4-BE49-F238E27FC236}">
                <a16:creationId xmlns:a16="http://schemas.microsoft.com/office/drawing/2014/main" id="{1A3684C8-322F-B943-9356-C0D650E17945}"/>
              </a:ext>
            </a:extLst>
          </p:cNvPr>
          <p:cNvSpPr/>
          <p:nvPr/>
        </p:nvSpPr>
        <p:spPr>
          <a:xfrm>
            <a:off x="7399282" y="-81098"/>
            <a:ext cx="4792718" cy="2579715"/>
          </a:xfrm>
          <a:custGeom>
            <a:avLst/>
            <a:gdLst>
              <a:gd name="connsiteX0" fmla="*/ 0 w 4792718"/>
              <a:gd name="connsiteY0" fmla="*/ 0 h 2579715"/>
              <a:gd name="connsiteX1" fmla="*/ 252249 w 4792718"/>
              <a:gd name="connsiteY1" fmla="*/ 126124 h 2579715"/>
              <a:gd name="connsiteX2" fmla="*/ 315311 w 4792718"/>
              <a:gd name="connsiteY2" fmla="*/ 252248 h 2579715"/>
              <a:gd name="connsiteX3" fmla="*/ 451945 w 4792718"/>
              <a:gd name="connsiteY3" fmla="*/ 336331 h 2579715"/>
              <a:gd name="connsiteX4" fmla="*/ 567559 w 4792718"/>
              <a:gd name="connsiteY4" fmla="*/ 430924 h 2579715"/>
              <a:gd name="connsiteX5" fmla="*/ 630621 w 4792718"/>
              <a:gd name="connsiteY5" fmla="*/ 504496 h 2579715"/>
              <a:gd name="connsiteX6" fmla="*/ 735725 w 4792718"/>
              <a:gd name="connsiteY6" fmla="*/ 557048 h 2579715"/>
              <a:gd name="connsiteX7" fmla="*/ 956442 w 4792718"/>
              <a:gd name="connsiteY7" fmla="*/ 725213 h 2579715"/>
              <a:gd name="connsiteX8" fmla="*/ 1072056 w 4792718"/>
              <a:gd name="connsiteY8" fmla="*/ 819807 h 2579715"/>
              <a:gd name="connsiteX9" fmla="*/ 1198180 w 4792718"/>
              <a:gd name="connsiteY9" fmla="*/ 987972 h 2579715"/>
              <a:gd name="connsiteX10" fmla="*/ 1250731 w 4792718"/>
              <a:gd name="connsiteY10" fmla="*/ 1051034 h 2579715"/>
              <a:gd name="connsiteX11" fmla="*/ 1219200 w 4792718"/>
              <a:gd name="connsiteY11" fmla="*/ 1114096 h 2579715"/>
              <a:gd name="connsiteX12" fmla="*/ 1240221 w 4792718"/>
              <a:gd name="connsiteY12" fmla="*/ 1271751 h 2579715"/>
              <a:gd name="connsiteX13" fmla="*/ 1492469 w 4792718"/>
              <a:gd name="connsiteY13" fmla="*/ 1481958 h 2579715"/>
              <a:gd name="connsiteX14" fmla="*/ 1891862 w 4792718"/>
              <a:gd name="connsiteY14" fmla="*/ 1891862 h 2579715"/>
              <a:gd name="connsiteX15" fmla="*/ 2070538 w 4792718"/>
              <a:gd name="connsiteY15" fmla="*/ 2007476 h 2579715"/>
              <a:gd name="connsiteX16" fmla="*/ 2659118 w 4792718"/>
              <a:gd name="connsiteY16" fmla="*/ 2207172 h 2579715"/>
              <a:gd name="connsiteX17" fmla="*/ 2879835 w 4792718"/>
              <a:gd name="connsiteY17" fmla="*/ 2280744 h 2579715"/>
              <a:gd name="connsiteX18" fmla="*/ 3563007 w 4792718"/>
              <a:gd name="connsiteY18" fmla="*/ 2564524 h 2579715"/>
              <a:gd name="connsiteX19" fmla="*/ 3573518 w 4792718"/>
              <a:gd name="connsiteY19" fmla="*/ 2543503 h 2579715"/>
              <a:gd name="connsiteX20" fmla="*/ 3541987 w 4792718"/>
              <a:gd name="connsiteY20" fmla="*/ 2543503 h 2579715"/>
              <a:gd name="connsiteX21" fmla="*/ 3594538 w 4792718"/>
              <a:gd name="connsiteY21" fmla="*/ 2448910 h 2579715"/>
              <a:gd name="connsiteX22" fmla="*/ 3552497 w 4792718"/>
              <a:gd name="connsiteY22" fmla="*/ 2343807 h 2579715"/>
              <a:gd name="connsiteX23" fmla="*/ 3563007 w 4792718"/>
              <a:gd name="connsiteY23" fmla="*/ 2270234 h 2579715"/>
              <a:gd name="connsiteX24" fmla="*/ 3552497 w 4792718"/>
              <a:gd name="connsiteY24" fmla="*/ 2196662 h 2579715"/>
              <a:gd name="connsiteX25" fmla="*/ 3615559 w 4792718"/>
              <a:gd name="connsiteY25" fmla="*/ 2060027 h 2579715"/>
              <a:gd name="connsiteX26" fmla="*/ 3804745 w 4792718"/>
              <a:gd name="connsiteY26" fmla="*/ 1944413 h 2579715"/>
              <a:gd name="connsiteX27" fmla="*/ 3993931 w 4792718"/>
              <a:gd name="connsiteY27" fmla="*/ 1923393 h 2579715"/>
              <a:gd name="connsiteX28" fmla="*/ 4340773 w 4792718"/>
              <a:gd name="connsiteY28" fmla="*/ 1786758 h 2579715"/>
              <a:gd name="connsiteX29" fmla="*/ 4572000 w 4792718"/>
              <a:gd name="connsiteY29" fmla="*/ 1713186 h 2579715"/>
              <a:gd name="connsiteX30" fmla="*/ 4656083 w 4792718"/>
              <a:gd name="connsiteY30" fmla="*/ 1702676 h 2579715"/>
              <a:gd name="connsiteX31" fmla="*/ 4666594 w 4792718"/>
              <a:gd name="connsiteY31" fmla="*/ 1671144 h 2579715"/>
              <a:gd name="connsiteX32" fmla="*/ 4792718 w 4792718"/>
              <a:gd name="connsiteY32" fmla="*/ 1702676 h 257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792718" h="2579715">
                <a:moveTo>
                  <a:pt x="0" y="0"/>
                </a:moveTo>
                <a:cubicBezTo>
                  <a:pt x="99848" y="42041"/>
                  <a:pt x="199697" y="84083"/>
                  <a:pt x="252249" y="126124"/>
                </a:cubicBezTo>
                <a:cubicBezTo>
                  <a:pt x="304801" y="168165"/>
                  <a:pt x="282028" y="217214"/>
                  <a:pt x="315311" y="252248"/>
                </a:cubicBezTo>
                <a:cubicBezTo>
                  <a:pt x="348594" y="287282"/>
                  <a:pt x="409904" y="306552"/>
                  <a:pt x="451945" y="336331"/>
                </a:cubicBezTo>
                <a:cubicBezTo>
                  <a:pt x="493986" y="366110"/>
                  <a:pt x="537780" y="402897"/>
                  <a:pt x="567559" y="430924"/>
                </a:cubicBezTo>
                <a:cubicBezTo>
                  <a:pt x="597338" y="458951"/>
                  <a:pt x="602593" y="483475"/>
                  <a:pt x="630621" y="504496"/>
                </a:cubicBezTo>
                <a:cubicBezTo>
                  <a:pt x="658649" y="525517"/>
                  <a:pt x="681422" y="520262"/>
                  <a:pt x="735725" y="557048"/>
                </a:cubicBezTo>
                <a:cubicBezTo>
                  <a:pt x="790028" y="593834"/>
                  <a:pt x="900387" y="681420"/>
                  <a:pt x="956442" y="725213"/>
                </a:cubicBezTo>
                <a:cubicBezTo>
                  <a:pt x="1012497" y="769006"/>
                  <a:pt x="1031767" y="776014"/>
                  <a:pt x="1072056" y="819807"/>
                </a:cubicBezTo>
                <a:cubicBezTo>
                  <a:pt x="1112345" y="863600"/>
                  <a:pt x="1168401" y="949434"/>
                  <a:pt x="1198180" y="987972"/>
                </a:cubicBezTo>
                <a:cubicBezTo>
                  <a:pt x="1227959" y="1026510"/>
                  <a:pt x="1247228" y="1030013"/>
                  <a:pt x="1250731" y="1051034"/>
                </a:cubicBezTo>
                <a:cubicBezTo>
                  <a:pt x="1254234" y="1072055"/>
                  <a:pt x="1220952" y="1077310"/>
                  <a:pt x="1219200" y="1114096"/>
                </a:cubicBezTo>
                <a:cubicBezTo>
                  <a:pt x="1217448" y="1150882"/>
                  <a:pt x="1194676" y="1210441"/>
                  <a:pt x="1240221" y="1271751"/>
                </a:cubicBezTo>
                <a:cubicBezTo>
                  <a:pt x="1285766" y="1333061"/>
                  <a:pt x="1383862" y="1378606"/>
                  <a:pt x="1492469" y="1481958"/>
                </a:cubicBezTo>
                <a:cubicBezTo>
                  <a:pt x="1601076" y="1585310"/>
                  <a:pt x="1795517" y="1804276"/>
                  <a:pt x="1891862" y="1891862"/>
                </a:cubicBezTo>
                <a:cubicBezTo>
                  <a:pt x="1988207" y="1979448"/>
                  <a:pt x="1942662" y="1954924"/>
                  <a:pt x="2070538" y="2007476"/>
                </a:cubicBezTo>
                <a:cubicBezTo>
                  <a:pt x="2198414" y="2060028"/>
                  <a:pt x="2659118" y="2207172"/>
                  <a:pt x="2659118" y="2207172"/>
                </a:cubicBezTo>
                <a:cubicBezTo>
                  <a:pt x="2794001" y="2252717"/>
                  <a:pt x="2729187" y="2221185"/>
                  <a:pt x="2879835" y="2280744"/>
                </a:cubicBezTo>
                <a:cubicBezTo>
                  <a:pt x="3030483" y="2340303"/>
                  <a:pt x="3563007" y="2564524"/>
                  <a:pt x="3563007" y="2564524"/>
                </a:cubicBezTo>
                <a:cubicBezTo>
                  <a:pt x="3678621" y="2608317"/>
                  <a:pt x="3573518" y="2543503"/>
                  <a:pt x="3573518" y="2543503"/>
                </a:cubicBezTo>
                <a:cubicBezTo>
                  <a:pt x="3570015" y="2540000"/>
                  <a:pt x="3538484" y="2559268"/>
                  <a:pt x="3541987" y="2543503"/>
                </a:cubicBezTo>
                <a:cubicBezTo>
                  <a:pt x="3545490" y="2527738"/>
                  <a:pt x="3592786" y="2482193"/>
                  <a:pt x="3594538" y="2448910"/>
                </a:cubicBezTo>
                <a:cubicBezTo>
                  <a:pt x="3596290" y="2415627"/>
                  <a:pt x="3557752" y="2373586"/>
                  <a:pt x="3552497" y="2343807"/>
                </a:cubicBezTo>
                <a:cubicBezTo>
                  <a:pt x="3547242" y="2314028"/>
                  <a:pt x="3563007" y="2294758"/>
                  <a:pt x="3563007" y="2270234"/>
                </a:cubicBezTo>
                <a:cubicBezTo>
                  <a:pt x="3563007" y="2245710"/>
                  <a:pt x="3543738" y="2231696"/>
                  <a:pt x="3552497" y="2196662"/>
                </a:cubicBezTo>
                <a:cubicBezTo>
                  <a:pt x="3561256" y="2161628"/>
                  <a:pt x="3573518" y="2102068"/>
                  <a:pt x="3615559" y="2060027"/>
                </a:cubicBezTo>
                <a:cubicBezTo>
                  <a:pt x="3657600" y="2017986"/>
                  <a:pt x="3741683" y="1967185"/>
                  <a:pt x="3804745" y="1944413"/>
                </a:cubicBezTo>
                <a:cubicBezTo>
                  <a:pt x="3867807" y="1921641"/>
                  <a:pt x="3904593" y="1949669"/>
                  <a:pt x="3993931" y="1923393"/>
                </a:cubicBezTo>
                <a:cubicBezTo>
                  <a:pt x="4083269" y="1897117"/>
                  <a:pt x="4244428" y="1821792"/>
                  <a:pt x="4340773" y="1786758"/>
                </a:cubicBezTo>
                <a:cubicBezTo>
                  <a:pt x="4437118" y="1751724"/>
                  <a:pt x="4519448" y="1727200"/>
                  <a:pt x="4572000" y="1713186"/>
                </a:cubicBezTo>
                <a:cubicBezTo>
                  <a:pt x="4624552" y="1699172"/>
                  <a:pt x="4656083" y="1702676"/>
                  <a:pt x="4656083" y="1702676"/>
                </a:cubicBezTo>
                <a:cubicBezTo>
                  <a:pt x="4671849" y="1695669"/>
                  <a:pt x="4643822" y="1671144"/>
                  <a:pt x="4666594" y="1671144"/>
                </a:cubicBezTo>
                <a:cubicBezTo>
                  <a:pt x="4689366" y="1671144"/>
                  <a:pt x="4741042" y="1686910"/>
                  <a:pt x="4792718" y="1702676"/>
                </a:cubicBezTo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00FF00"/>
              </a:highlight>
            </a:endParaRPr>
          </a:p>
        </p:txBody>
      </p:sp>
      <p:sp>
        <p:nvSpPr>
          <p:cNvPr id="17" name="Forme libre 16">
            <a:extLst>
              <a:ext uri="{FF2B5EF4-FFF2-40B4-BE49-F238E27FC236}">
                <a16:creationId xmlns:a16="http://schemas.microsoft.com/office/drawing/2014/main" id="{A546F2C6-0641-8943-9125-AE5A4F2FE2DE}"/>
              </a:ext>
            </a:extLst>
          </p:cNvPr>
          <p:cNvSpPr/>
          <p:nvPr/>
        </p:nvSpPr>
        <p:spPr>
          <a:xfrm>
            <a:off x="6458191" y="259952"/>
            <a:ext cx="3563007" cy="3626069"/>
          </a:xfrm>
          <a:custGeom>
            <a:avLst/>
            <a:gdLst>
              <a:gd name="connsiteX0" fmla="*/ 1324304 w 3563007"/>
              <a:gd name="connsiteY0" fmla="*/ 0 h 3626069"/>
              <a:gd name="connsiteX1" fmla="*/ 1418897 w 3563007"/>
              <a:gd name="connsiteY1" fmla="*/ 304800 h 3626069"/>
              <a:gd name="connsiteX2" fmla="*/ 1198180 w 3563007"/>
              <a:gd name="connsiteY2" fmla="*/ 651641 h 3626069"/>
              <a:gd name="connsiteX3" fmla="*/ 1135118 w 3563007"/>
              <a:gd name="connsiteY3" fmla="*/ 861848 h 3626069"/>
              <a:gd name="connsiteX4" fmla="*/ 1219200 w 3563007"/>
              <a:gd name="connsiteY4" fmla="*/ 1828800 h 3626069"/>
              <a:gd name="connsiteX5" fmla="*/ 1219200 w 3563007"/>
              <a:gd name="connsiteY5" fmla="*/ 1870841 h 3626069"/>
              <a:gd name="connsiteX6" fmla="*/ 1072056 w 3563007"/>
              <a:gd name="connsiteY6" fmla="*/ 1954924 h 3626069"/>
              <a:gd name="connsiteX7" fmla="*/ 1030014 w 3563007"/>
              <a:gd name="connsiteY7" fmla="*/ 2249214 h 3626069"/>
              <a:gd name="connsiteX8" fmla="*/ 851338 w 3563007"/>
              <a:gd name="connsiteY8" fmla="*/ 2501462 h 3626069"/>
              <a:gd name="connsiteX9" fmla="*/ 683173 w 3563007"/>
              <a:gd name="connsiteY9" fmla="*/ 2701159 h 3626069"/>
              <a:gd name="connsiteX10" fmla="*/ 472966 w 3563007"/>
              <a:gd name="connsiteY10" fmla="*/ 2963917 h 3626069"/>
              <a:gd name="connsiteX11" fmla="*/ 147145 w 3563007"/>
              <a:gd name="connsiteY11" fmla="*/ 3216166 h 3626069"/>
              <a:gd name="connsiteX12" fmla="*/ 73573 w 3563007"/>
              <a:gd name="connsiteY12" fmla="*/ 3321269 h 3626069"/>
              <a:gd name="connsiteX13" fmla="*/ 0 w 3563007"/>
              <a:gd name="connsiteY13" fmla="*/ 3415862 h 3626069"/>
              <a:gd name="connsiteX14" fmla="*/ 662152 w 3563007"/>
              <a:gd name="connsiteY14" fmla="*/ 3626069 h 3626069"/>
              <a:gd name="connsiteX15" fmla="*/ 788276 w 3563007"/>
              <a:gd name="connsiteY15" fmla="*/ 3436883 h 3626069"/>
              <a:gd name="connsiteX16" fmla="*/ 1156138 w 3563007"/>
              <a:gd name="connsiteY16" fmla="*/ 3163614 h 3626069"/>
              <a:gd name="connsiteX17" fmla="*/ 1198180 w 3563007"/>
              <a:gd name="connsiteY17" fmla="*/ 2879834 h 3626069"/>
              <a:gd name="connsiteX18" fmla="*/ 1198180 w 3563007"/>
              <a:gd name="connsiteY18" fmla="*/ 2879834 h 3626069"/>
              <a:gd name="connsiteX19" fmla="*/ 1198180 w 3563007"/>
              <a:gd name="connsiteY19" fmla="*/ 2879834 h 3626069"/>
              <a:gd name="connsiteX20" fmla="*/ 1818290 w 3563007"/>
              <a:gd name="connsiteY20" fmla="*/ 2659117 h 3626069"/>
              <a:gd name="connsiteX21" fmla="*/ 2112580 w 3563007"/>
              <a:gd name="connsiteY21" fmla="*/ 2743200 h 3626069"/>
              <a:gd name="connsiteX22" fmla="*/ 2554014 w 3563007"/>
              <a:gd name="connsiteY22" fmla="*/ 2690648 h 3626069"/>
              <a:gd name="connsiteX23" fmla="*/ 2974428 w 3563007"/>
              <a:gd name="connsiteY23" fmla="*/ 2638097 h 3626069"/>
              <a:gd name="connsiteX24" fmla="*/ 3205656 w 3563007"/>
              <a:gd name="connsiteY24" fmla="*/ 2648607 h 3626069"/>
              <a:gd name="connsiteX25" fmla="*/ 3415862 w 3563007"/>
              <a:gd name="connsiteY25" fmla="*/ 2659117 h 3626069"/>
              <a:gd name="connsiteX26" fmla="*/ 3520966 w 3563007"/>
              <a:gd name="connsiteY26" fmla="*/ 2575034 h 3626069"/>
              <a:gd name="connsiteX27" fmla="*/ 3563007 w 3563007"/>
              <a:gd name="connsiteY27" fmla="*/ 2396359 h 3626069"/>
              <a:gd name="connsiteX28" fmla="*/ 3394842 w 3563007"/>
              <a:gd name="connsiteY28" fmla="*/ 2144110 h 3626069"/>
              <a:gd name="connsiteX29" fmla="*/ 3363311 w 3563007"/>
              <a:gd name="connsiteY29" fmla="*/ 1996966 h 3626069"/>
              <a:gd name="connsiteX30" fmla="*/ 3373821 w 3563007"/>
              <a:gd name="connsiteY30" fmla="*/ 1860331 h 3626069"/>
              <a:gd name="connsiteX31" fmla="*/ 2890345 w 3563007"/>
              <a:gd name="connsiteY31" fmla="*/ 1702676 h 3626069"/>
              <a:gd name="connsiteX32" fmla="*/ 2511973 w 3563007"/>
              <a:gd name="connsiteY32" fmla="*/ 1303283 h 3626069"/>
              <a:gd name="connsiteX33" fmla="*/ 2123090 w 3563007"/>
              <a:gd name="connsiteY33" fmla="*/ 945931 h 3626069"/>
              <a:gd name="connsiteX34" fmla="*/ 2144111 w 3563007"/>
              <a:gd name="connsiteY34" fmla="*/ 746234 h 3626069"/>
              <a:gd name="connsiteX35" fmla="*/ 1902373 w 3563007"/>
              <a:gd name="connsiteY35" fmla="*/ 441434 h 3626069"/>
              <a:gd name="connsiteX36" fmla="*/ 1576552 w 3563007"/>
              <a:gd name="connsiteY36" fmla="*/ 231228 h 3626069"/>
              <a:gd name="connsiteX37" fmla="*/ 1324304 w 3563007"/>
              <a:gd name="connsiteY37" fmla="*/ 0 h 3626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563007" h="3626069">
                <a:moveTo>
                  <a:pt x="1324304" y="0"/>
                </a:moveTo>
                <a:lnTo>
                  <a:pt x="1418897" y="304800"/>
                </a:lnTo>
                <a:lnTo>
                  <a:pt x="1198180" y="651641"/>
                </a:lnTo>
                <a:lnTo>
                  <a:pt x="1135118" y="861848"/>
                </a:lnTo>
                <a:lnTo>
                  <a:pt x="1219200" y="1828800"/>
                </a:lnTo>
                <a:lnTo>
                  <a:pt x="1219200" y="1870841"/>
                </a:lnTo>
                <a:lnTo>
                  <a:pt x="1072056" y="1954924"/>
                </a:lnTo>
                <a:lnTo>
                  <a:pt x="1030014" y="2249214"/>
                </a:lnTo>
                <a:lnTo>
                  <a:pt x="851338" y="2501462"/>
                </a:lnTo>
                <a:lnTo>
                  <a:pt x="683173" y="2701159"/>
                </a:lnTo>
                <a:lnTo>
                  <a:pt x="472966" y="2963917"/>
                </a:lnTo>
                <a:lnTo>
                  <a:pt x="147145" y="3216166"/>
                </a:lnTo>
                <a:lnTo>
                  <a:pt x="73573" y="3321269"/>
                </a:lnTo>
                <a:lnTo>
                  <a:pt x="0" y="3415862"/>
                </a:lnTo>
                <a:lnTo>
                  <a:pt x="662152" y="3626069"/>
                </a:lnTo>
                <a:lnTo>
                  <a:pt x="788276" y="3436883"/>
                </a:lnTo>
                <a:lnTo>
                  <a:pt x="1156138" y="3163614"/>
                </a:lnTo>
                <a:lnTo>
                  <a:pt x="1198180" y="2879834"/>
                </a:lnTo>
                <a:lnTo>
                  <a:pt x="1198180" y="2879834"/>
                </a:lnTo>
                <a:lnTo>
                  <a:pt x="1198180" y="2879834"/>
                </a:lnTo>
                <a:lnTo>
                  <a:pt x="1818290" y="2659117"/>
                </a:lnTo>
                <a:lnTo>
                  <a:pt x="2112580" y="2743200"/>
                </a:lnTo>
                <a:lnTo>
                  <a:pt x="2554014" y="2690648"/>
                </a:lnTo>
                <a:lnTo>
                  <a:pt x="2974428" y="2638097"/>
                </a:lnTo>
                <a:lnTo>
                  <a:pt x="3205656" y="2648607"/>
                </a:lnTo>
                <a:lnTo>
                  <a:pt x="3415862" y="2659117"/>
                </a:lnTo>
                <a:lnTo>
                  <a:pt x="3520966" y="2575034"/>
                </a:lnTo>
                <a:lnTo>
                  <a:pt x="3563007" y="2396359"/>
                </a:lnTo>
                <a:lnTo>
                  <a:pt x="3394842" y="2144110"/>
                </a:lnTo>
                <a:lnTo>
                  <a:pt x="3363311" y="1996966"/>
                </a:lnTo>
                <a:lnTo>
                  <a:pt x="3373821" y="1860331"/>
                </a:lnTo>
                <a:lnTo>
                  <a:pt x="2890345" y="1702676"/>
                </a:lnTo>
                <a:lnTo>
                  <a:pt x="2511973" y="1303283"/>
                </a:lnTo>
                <a:lnTo>
                  <a:pt x="2123090" y="945931"/>
                </a:lnTo>
                <a:lnTo>
                  <a:pt x="2144111" y="746234"/>
                </a:lnTo>
                <a:lnTo>
                  <a:pt x="1902373" y="441434"/>
                </a:lnTo>
                <a:lnTo>
                  <a:pt x="1576552" y="231228"/>
                </a:lnTo>
                <a:lnTo>
                  <a:pt x="1324304" y="0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Étoile à 5 branches 22">
            <a:extLst>
              <a:ext uri="{FF2B5EF4-FFF2-40B4-BE49-F238E27FC236}">
                <a16:creationId xmlns:a16="http://schemas.microsoft.com/office/drawing/2014/main" id="{2C015F2B-5F64-3346-B718-ECFA1F1CA620}"/>
              </a:ext>
            </a:extLst>
          </p:cNvPr>
          <p:cNvSpPr/>
          <p:nvPr/>
        </p:nvSpPr>
        <p:spPr>
          <a:xfrm>
            <a:off x="7527715" y="2200728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Étoile à 5 branches 23">
            <a:extLst>
              <a:ext uri="{FF2B5EF4-FFF2-40B4-BE49-F238E27FC236}">
                <a16:creationId xmlns:a16="http://schemas.microsoft.com/office/drawing/2014/main" id="{F9CF508F-ACB0-154B-B391-5E0D0008918B}"/>
              </a:ext>
            </a:extLst>
          </p:cNvPr>
          <p:cNvSpPr/>
          <p:nvPr/>
        </p:nvSpPr>
        <p:spPr>
          <a:xfrm>
            <a:off x="7201894" y="2793667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Étoile à 5 branches 25">
            <a:extLst>
              <a:ext uri="{FF2B5EF4-FFF2-40B4-BE49-F238E27FC236}">
                <a16:creationId xmlns:a16="http://schemas.microsoft.com/office/drawing/2014/main" id="{7853E29F-32A5-F34F-BB8B-E001A9CC4FC7}"/>
              </a:ext>
            </a:extLst>
          </p:cNvPr>
          <p:cNvSpPr/>
          <p:nvPr/>
        </p:nvSpPr>
        <p:spPr>
          <a:xfrm>
            <a:off x="6755883" y="3313386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Étoile à 5 branches 27">
            <a:extLst>
              <a:ext uri="{FF2B5EF4-FFF2-40B4-BE49-F238E27FC236}">
                <a16:creationId xmlns:a16="http://schemas.microsoft.com/office/drawing/2014/main" id="{E0D671B3-7BA7-294A-BBFF-B574BC9666BF}"/>
              </a:ext>
            </a:extLst>
          </p:cNvPr>
          <p:cNvSpPr/>
          <p:nvPr/>
        </p:nvSpPr>
        <p:spPr>
          <a:xfrm>
            <a:off x="8066689" y="2797880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Étoile à 5 branches 28">
            <a:extLst>
              <a:ext uri="{FF2B5EF4-FFF2-40B4-BE49-F238E27FC236}">
                <a16:creationId xmlns:a16="http://schemas.microsoft.com/office/drawing/2014/main" id="{EBD44E1C-F6C4-224C-80AF-7C6CC34C0229}"/>
              </a:ext>
            </a:extLst>
          </p:cNvPr>
          <p:cNvSpPr/>
          <p:nvPr/>
        </p:nvSpPr>
        <p:spPr>
          <a:xfrm>
            <a:off x="7426396" y="3214081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Étoile à 5 branches 29">
            <a:extLst>
              <a:ext uri="{FF2B5EF4-FFF2-40B4-BE49-F238E27FC236}">
                <a16:creationId xmlns:a16="http://schemas.microsoft.com/office/drawing/2014/main" id="{0A71CCB0-B0B8-BF4E-BCB1-EE1771A14BB6}"/>
              </a:ext>
            </a:extLst>
          </p:cNvPr>
          <p:cNvSpPr/>
          <p:nvPr/>
        </p:nvSpPr>
        <p:spPr>
          <a:xfrm>
            <a:off x="7517204" y="1483940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Étoile à 5 branches 30">
            <a:extLst>
              <a:ext uri="{FF2B5EF4-FFF2-40B4-BE49-F238E27FC236}">
                <a16:creationId xmlns:a16="http://schemas.microsoft.com/office/drawing/2014/main" id="{2621858B-37BF-2E4A-948C-3DB99B0296E0}"/>
              </a:ext>
            </a:extLst>
          </p:cNvPr>
          <p:cNvSpPr/>
          <p:nvPr/>
        </p:nvSpPr>
        <p:spPr>
          <a:xfrm>
            <a:off x="8062271" y="812467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Étoile à 5 branches 31">
            <a:extLst>
              <a:ext uri="{FF2B5EF4-FFF2-40B4-BE49-F238E27FC236}">
                <a16:creationId xmlns:a16="http://schemas.microsoft.com/office/drawing/2014/main" id="{FF7FA7AC-9C13-2D45-8AA6-CCC337C712EE}"/>
              </a:ext>
            </a:extLst>
          </p:cNvPr>
          <p:cNvSpPr/>
          <p:nvPr/>
        </p:nvSpPr>
        <p:spPr>
          <a:xfrm>
            <a:off x="8377581" y="1263347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Étoile à 5 branches 32">
            <a:extLst>
              <a:ext uri="{FF2B5EF4-FFF2-40B4-BE49-F238E27FC236}">
                <a16:creationId xmlns:a16="http://schemas.microsoft.com/office/drawing/2014/main" id="{FBDA8001-E475-9E48-8FBC-786125BE2F26}"/>
              </a:ext>
            </a:extLst>
          </p:cNvPr>
          <p:cNvSpPr/>
          <p:nvPr/>
        </p:nvSpPr>
        <p:spPr>
          <a:xfrm>
            <a:off x="8692891" y="1602724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Étoile à 5 branches 33">
            <a:extLst>
              <a:ext uri="{FF2B5EF4-FFF2-40B4-BE49-F238E27FC236}">
                <a16:creationId xmlns:a16="http://schemas.microsoft.com/office/drawing/2014/main" id="{0C3C22CC-B755-764E-9B7B-99DD3B8500D7}"/>
              </a:ext>
            </a:extLst>
          </p:cNvPr>
          <p:cNvSpPr/>
          <p:nvPr/>
        </p:nvSpPr>
        <p:spPr>
          <a:xfrm>
            <a:off x="9008201" y="1942101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Étoile à 5 branches 34">
            <a:extLst>
              <a:ext uri="{FF2B5EF4-FFF2-40B4-BE49-F238E27FC236}">
                <a16:creationId xmlns:a16="http://schemas.microsoft.com/office/drawing/2014/main" id="{C9D39414-41F0-BE4F-B44D-E63417A3504B}"/>
              </a:ext>
            </a:extLst>
          </p:cNvPr>
          <p:cNvSpPr/>
          <p:nvPr/>
        </p:nvSpPr>
        <p:spPr>
          <a:xfrm>
            <a:off x="8692891" y="2505061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Étoile à 5 branches 35">
            <a:extLst>
              <a:ext uri="{FF2B5EF4-FFF2-40B4-BE49-F238E27FC236}">
                <a16:creationId xmlns:a16="http://schemas.microsoft.com/office/drawing/2014/main" id="{F654F749-92D0-5D43-8397-ADCE07B8172C}"/>
              </a:ext>
            </a:extLst>
          </p:cNvPr>
          <p:cNvSpPr/>
          <p:nvPr/>
        </p:nvSpPr>
        <p:spPr>
          <a:xfrm>
            <a:off x="9538138" y="2497721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orme libre 17">
            <a:extLst>
              <a:ext uri="{FF2B5EF4-FFF2-40B4-BE49-F238E27FC236}">
                <a16:creationId xmlns:a16="http://schemas.microsoft.com/office/drawing/2014/main" id="{0AE181C8-EE93-2F43-B2FE-67836C5E03C8}"/>
              </a:ext>
            </a:extLst>
          </p:cNvPr>
          <p:cNvSpPr/>
          <p:nvPr/>
        </p:nvSpPr>
        <p:spPr>
          <a:xfrm>
            <a:off x="7190624" y="2165386"/>
            <a:ext cx="4424855" cy="4645573"/>
          </a:xfrm>
          <a:custGeom>
            <a:avLst/>
            <a:gdLst>
              <a:gd name="connsiteX0" fmla="*/ 0 w 4424855"/>
              <a:gd name="connsiteY0" fmla="*/ 1734207 h 4645573"/>
              <a:gd name="connsiteX1" fmla="*/ 315311 w 4424855"/>
              <a:gd name="connsiteY1" fmla="*/ 2301766 h 4645573"/>
              <a:gd name="connsiteX2" fmla="*/ 746235 w 4424855"/>
              <a:gd name="connsiteY2" fmla="*/ 2532994 h 4645573"/>
              <a:gd name="connsiteX3" fmla="*/ 1051035 w 4424855"/>
              <a:gd name="connsiteY3" fmla="*/ 2638097 h 4645573"/>
              <a:gd name="connsiteX4" fmla="*/ 1397876 w 4424855"/>
              <a:gd name="connsiteY4" fmla="*/ 3005959 h 4645573"/>
              <a:gd name="connsiteX5" fmla="*/ 2942897 w 4424855"/>
              <a:gd name="connsiteY5" fmla="*/ 4645573 h 4645573"/>
              <a:gd name="connsiteX6" fmla="*/ 3289738 w 4424855"/>
              <a:gd name="connsiteY6" fmla="*/ 4645573 h 4645573"/>
              <a:gd name="connsiteX7" fmla="*/ 3363311 w 4424855"/>
              <a:gd name="connsiteY7" fmla="*/ 4088525 h 4645573"/>
              <a:gd name="connsiteX8" fmla="*/ 3647090 w 4424855"/>
              <a:gd name="connsiteY8" fmla="*/ 3752194 h 4645573"/>
              <a:gd name="connsiteX9" fmla="*/ 3846786 w 4424855"/>
              <a:gd name="connsiteY9" fmla="*/ 3731173 h 4645573"/>
              <a:gd name="connsiteX10" fmla="*/ 3857297 w 4424855"/>
              <a:gd name="connsiteY10" fmla="*/ 3289738 h 4645573"/>
              <a:gd name="connsiteX11" fmla="*/ 3563007 w 4424855"/>
              <a:gd name="connsiteY11" fmla="*/ 2890345 h 4645573"/>
              <a:gd name="connsiteX12" fmla="*/ 3605048 w 4424855"/>
              <a:gd name="connsiteY12" fmla="*/ 2690649 h 4645573"/>
              <a:gd name="connsiteX13" fmla="*/ 3794235 w 4424855"/>
              <a:gd name="connsiteY13" fmla="*/ 2364828 h 4645573"/>
              <a:gd name="connsiteX14" fmla="*/ 3720662 w 4424855"/>
              <a:gd name="connsiteY14" fmla="*/ 1975945 h 4645573"/>
              <a:gd name="connsiteX15" fmla="*/ 4424855 w 4424855"/>
              <a:gd name="connsiteY15" fmla="*/ 1797269 h 4645573"/>
              <a:gd name="connsiteX16" fmla="*/ 4151586 w 4424855"/>
              <a:gd name="connsiteY16" fmla="*/ 1524000 h 4645573"/>
              <a:gd name="connsiteX17" fmla="*/ 4056993 w 4424855"/>
              <a:gd name="connsiteY17" fmla="*/ 1282263 h 4645573"/>
              <a:gd name="connsiteX18" fmla="*/ 3857297 w 4424855"/>
              <a:gd name="connsiteY18" fmla="*/ 1093076 h 4645573"/>
              <a:gd name="connsiteX19" fmla="*/ 3857297 w 4424855"/>
              <a:gd name="connsiteY19" fmla="*/ 861849 h 4645573"/>
              <a:gd name="connsiteX20" fmla="*/ 3909848 w 4424855"/>
              <a:gd name="connsiteY20" fmla="*/ 693683 h 4645573"/>
              <a:gd name="connsiteX21" fmla="*/ 3741683 w 4424855"/>
              <a:gd name="connsiteY21" fmla="*/ 378373 h 4645573"/>
              <a:gd name="connsiteX22" fmla="*/ 2690648 w 4424855"/>
              <a:gd name="connsiteY22" fmla="*/ 0 h 4645573"/>
              <a:gd name="connsiteX23" fmla="*/ 2764221 w 4424855"/>
              <a:gd name="connsiteY23" fmla="*/ 252249 h 4645573"/>
              <a:gd name="connsiteX24" fmla="*/ 2890345 w 4424855"/>
              <a:gd name="connsiteY24" fmla="*/ 546538 h 4645573"/>
              <a:gd name="connsiteX25" fmla="*/ 2806262 w 4424855"/>
              <a:gd name="connsiteY25" fmla="*/ 746235 h 4645573"/>
              <a:gd name="connsiteX26" fmla="*/ 2722179 w 4424855"/>
              <a:gd name="connsiteY26" fmla="*/ 840828 h 4645573"/>
              <a:gd name="connsiteX27" fmla="*/ 1881352 w 4424855"/>
              <a:gd name="connsiteY27" fmla="*/ 872359 h 4645573"/>
              <a:gd name="connsiteX28" fmla="*/ 1450428 w 4424855"/>
              <a:gd name="connsiteY28" fmla="*/ 935421 h 4645573"/>
              <a:gd name="connsiteX29" fmla="*/ 1124607 w 4424855"/>
              <a:gd name="connsiteY29" fmla="*/ 872359 h 4645573"/>
              <a:gd name="connsiteX30" fmla="*/ 546538 w 4424855"/>
              <a:gd name="connsiteY30" fmla="*/ 1072056 h 4645573"/>
              <a:gd name="connsiteX31" fmla="*/ 493986 w 4424855"/>
              <a:gd name="connsiteY31" fmla="*/ 1282263 h 4645573"/>
              <a:gd name="connsiteX32" fmla="*/ 84083 w 4424855"/>
              <a:gd name="connsiteY32" fmla="*/ 1618594 h 4645573"/>
              <a:gd name="connsiteX33" fmla="*/ 0 w 4424855"/>
              <a:gd name="connsiteY33" fmla="*/ 1734207 h 4645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424855" h="4645573">
                <a:moveTo>
                  <a:pt x="0" y="1734207"/>
                </a:moveTo>
                <a:lnTo>
                  <a:pt x="315311" y="2301766"/>
                </a:lnTo>
                <a:lnTo>
                  <a:pt x="746235" y="2532994"/>
                </a:lnTo>
                <a:lnTo>
                  <a:pt x="1051035" y="2638097"/>
                </a:lnTo>
                <a:lnTo>
                  <a:pt x="1397876" y="3005959"/>
                </a:lnTo>
                <a:lnTo>
                  <a:pt x="2942897" y="4645573"/>
                </a:lnTo>
                <a:lnTo>
                  <a:pt x="3289738" y="4645573"/>
                </a:lnTo>
                <a:lnTo>
                  <a:pt x="3363311" y="4088525"/>
                </a:lnTo>
                <a:lnTo>
                  <a:pt x="3647090" y="3752194"/>
                </a:lnTo>
                <a:lnTo>
                  <a:pt x="3846786" y="3731173"/>
                </a:lnTo>
                <a:lnTo>
                  <a:pt x="3857297" y="3289738"/>
                </a:lnTo>
                <a:lnTo>
                  <a:pt x="3563007" y="2890345"/>
                </a:lnTo>
                <a:lnTo>
                  <a:pt x="3605048" y="2690649"/>
                </a:lnTo>
                <a:lnTo>
                  <a:pt x="3794235" y="2364828"/>
                </a:lnTo>
                <a:lnTo>
                  <a:pt x="3720662" y="1975945"/>
                </a:lnTo>
                <a:lnTo>
                  <a:pt x="4424855" y="1797269"/>
                </a:lnTo>
                <a:lnTo>
                  <a:pt x="4151586" y="1524000"/>
                </a:lnTo>
                <a:lnTo>
                  <a:pt x="4056993" y="1282263"/>
                </a:lnTo>
                <a:lnTo>
                  <a:pt x="3857297" y="1093076"/>
                </a:lnTo>
                <a:lnTo>
                  <a:pt x="3857297" y="861849"/>
                </a:lnTo>
                <a:lnTo>
                  <a:pt x="3909848" y="693683"/>
                </a:lnTo>
                <a:lnTo>
                  <a:pt x="3741683" y="378373"/>
                </a:lnTo>
                <a:lnTo>
                  <a:pt x="2690648" y="0"/>
                </a:lnTo>
                <a:lnTo>
                  <a:pt x="2764221" y="252249"/>
                </a:lnTo>
                <a:lnTo>
                  <a:pt x="2890345" y="546538"/>
                </a:lnTo>
                <a:lnTo>
                  <a:pt x="2806262" y="746235"/>
                </a:lnTo>
                <a:lnTo>
                  <a:pt x="2722179" y="840828"/>
                </a:lnTo>
                <a:lnTo>
                  <a:pt x="1881352" y="872359"/>
                </a:lnTo>
                <a:lnTo>
                  <a:pt x="1450428" y="935421"/>
                </a:lnTo>
                <a:lnTo>
                  <a:pt x="1124607" y="872359"/>
                </a:lnTo>
                <a:lnTo>
                  <a:pt x="546538" y="1072056"/>
                </a:lnTo>
                <a:lnTo>
                  <a:pt x="493986" y="1282263"/>
                </a:lnTo>
                <a:lnTo>
                  <a:pt x="84083" y="1618594"/>
                </a:lnTo>
                <a:lnTo>
                  <a:pt x="0" y="1734207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Étoile à 5 branches 36">
            <a:extLst>
              <a:ext uri="{FF2B5EF4-FFF2-40B4-BE49-F238E27FC236}">
                <a16:creationId xmlns:a16="http://schemas.microsoft.com/office/drawing/2014/main" id="{DFED0C3E-435C-F64E-97BB-9CE3F4B0E977}"/>
              </a:ext>
            </a:extLst>
          </p:cNvPr>
          <p:cNvSpPr/>
          <p:nvPr/>
        </p:nvSpPr>
        <p:spPr>
          <a:xfrm>
            <a:off x="7716024" y="3314166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Étoile à 5 branches 37">
            <a:extLst>
              <a:ext uri="{FF2B5EF4-FFF2-40B4-BE49-F238E27FC236}">
                <a16:creationId xmlns:a16="http://schemas.microsoft.com/office/drawing/2014/main" id="{95B4EB5B-BDBD-A343-ADD1-4C56D253362D}"/>
              </a:ext>
            </a:extLst>
          </p:cNvPr>
          <p:cNvSpPr/>
          <p:nvPr/>
        </p:nvSpPr>
        <p:spPr>
          <a:xfrm>
            <a:off x="8325624" y="3186087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Étoile à 5 branches 38">
            <a:extLst>
              <a:ext uri="{FF2B5EF4-FFF2-40B4-BE49-F238E27FC236}">
                <a16:creationId xmlns:a16="http://schemas.microsoft.com/office/drawing/2014/main" id="{075C923A-D629-FB4E-A52A-40D88A875DD8}"/>
              </a:ext>
            </a:extLst>
          </p:cNvPr>
          <p:cNvSpPr/>
          <p:nvPr/>
        </p:nvSpPr>
        <p:spPr>
          <a:xfrm>
            <a:off x="9319031" y="3113677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Étoile à 5 branches 39">
            <a:extLst>
              <a:ext uri="{FF2B5EF4-FFF2-40B4-BE49-F238E27FC236}">
                <a16:creationId xmlns:a16="http://schemas.microsoft.com/office/drawing/2014/main" id="{D5597EE9-CB05-FE4E-AE12-E24869D08DF4}"/>
              </a:ext>
            </a:extLst>
          </p:cNvPr>
          <p:cNvSpPr/>
          <p:nvPr/>
        </p:nvSpPr>
        <p:spPr>
          <a:xfrm>
            <a:off x="8000046" y="4564104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Étoile à 5 branches 40">
            <a:extLst>
              <a:ext uri="{FF2B5EF4-FFF2-40B4-BE49-F238E27FC236}">
                <a16:creationId xmlns:a16="http://schemas.microsoft.com/office/drawing/2014/main" id="{E3CFEA5F-2457-2442-B20E-22C46F20C462}"/>
              </a:ext>
            </a:extLst>
          </p:cNvPr>
          <p:cNvSpPr/>
          <p:nvPr/>
        </p:nvSpPr>
        <p:spPr>
          <a:xfrm>
            <a:off x="8470810" y="5706337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Étoile à 5 branches 41">
            <a:extLst>
              <a:ext uri="{FF2B5EF4-FFF2-40B4-BE49-F238E27FC236}">
                <a16:creationId xmlns:a16="http://schemas.microsoft.com/office/drawing/2014/main" id="{2D4B83B2-14B8-F941-80CA-0FACA227E072}"/>
              </a:ext>
            </a:extLst>
          </p:cNvPr>
          <p:cNvSpPr/>
          <p:nvPr/>
        </p:nvSpPr>
        <p:spPr>
          <a:xfrm>
            <a:off x="9554879" y="5848413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Étoile à 5 branches 42">
            <a:extLst>
              <a:ext uri="{FF2B5EF4-FFF2-40B4-BE49-F238E27FC236}">
                <a16:creationId xmlns:a16="http://schemas.microsoft.com/office/drawing/2014/main" id="{8ACC52C4-852B-4A49-84F7-A409E165A803}"/>
              </a:ext>
            </a:extLst>
          </p:cNvPr>
          <p:cNvSpPr/>
          <p:nvPr/>
        </p:nvSpPr>
        <p:spPr>
          <a:xfrm>
            <a:off x="7674859" y="3820509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Étoile à 5 branches 43">
            <a:extLst>
              <a:ext uri="{FF2B5EF4-FFF2-40B4-BE49-F238E27FC236}">
                <a16:creationId xmlns:a16="http://schemas.microsoft.com/office/drawing/2014/main" id="{9664F0AE-AEE3-7647-A4B8-94311FFB4913}"/>
              </a:ext>
            </a:extLst>
          </p:cNvPr>
          <p:cNvSpPr/>
          <p:nvPr/>
        </p:nvSpPr>
        <p:spPr>
          <a:xfrm>
            <a:off x="10204622" y="6207968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Étoile à 5 branches 44">
            <a:extLst>
              <a:ext uri="{FF2B5EF4-FFF2-40B4-BE49-F238E27FC236}">
                <a16:creationId xmlns:a16="http://schemas.microsoft.com/office/drawing/2014/main" id="{F86E20AB-10FC-B44A-AB6A-3CDD57257C6A}"/>
              </a:ext>
            </a:extLst>
          </p:cNvPr>
          <p:cNvSpPr/>
          <p:nvPr/>
        </p:nvSpPr>
        <p:spPr>
          <a:xfrm>
            <a:off x="10696925" y="5821951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Étoile à 5 branches 45">
            <a:extLst>
              <a:ext uri="{FF2B5EF4-FFF2-40B4-BE49-F238E27FC236}">
                <a16:creationId xmlns:a16="http://schemas.microsoft.com/office/drawing/2014/main" id="{EC8D9757-8681-2442-8806-D31BC7C2DE4F}"/>
              </a:ext>
            </a:extLst>
          </p:cNvPr>
          <p:cNvSpPr/>
          <p:nvPr/>
        </p:nvSpPr>
        <p:spPr>
          <a:xfrm>
            <a:off x="10677909" y="5317841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Étoile à 5 branches 46">
            <a:extLst>
              <a:ext uri="{FF2B5EF4-FFF2-40B4-BE49-F238E27FC236}">
                <a16:creationId xmlns:a16="http://schemas.microsoft.com/office/drawing/2014/main" id="{327844A4-F6DB-CE47-8B3F-1748DA01BE72}"/>
              </a:ext>
            </a:extLst>
          </p:cNvPr>
          <p:cNvSpPr/>
          <p:nvPr/>
        </p:nvSpPr>
        <p:spPr>
          <a:xfrm>
            <a:off x="10519932" y="4884238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Étoile à 5 branches 47">
            <a:extLst>
              <a:ext uri="{FF2B5EF4-FFF2-40B4-BE49-F238E27FC236}">
                <a16:creationId xmlns:a16="http://schemas.microsoft.com/office/drawing/2014/main" id="{F5F6CE54-842C-C34F-BD58-AB74A2F07186}"/>
              </a:ext>
            </a:extLst>
          </p:cNvPr>
          <p:cNvSpPr/>
          <p:nvPr/>
        </p:nvSpPr>
        <p:spPr>
          <a:xfrm>
            <a:off x="10919604" y="3712314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Étoile à 5 branches 48">
            <a:extLst>
              <a:ext uri="{FF2B5EF4-FFF2-40B4-BE49-F238E27FC236}">
                <a16:creationId xmlns:a16="http://schemas.microsoft.com/office/drawing/2014/main" id="{5D2E86C2-5D59-D349-8EB7-3FDB952C0513}"/>
              </a:ext>
            </a:extLst>
          </p:cNvPr>
          <p:cNvSpPr/>
          <p:nvPr/>
        </p:nvSpPr>
        <p:spPr>
          <a:xfrm>
            <a:off x="10702629" y="3169538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Étoile à 5 branches 49">
            <a:extLst>
              <a:ext uri="{FF2B5EF4-FFF2-40B4-BE49-F238E27FC236}">
                <a16:creationId xmlns:a16="http://schemas.microsoft.com/office/drawing/2014/main" id="{4A182013-71FB-9346-B084-A86FC7BBC98A}"/>
              </a:ext>
            </a:extLst>
          </p:cNvPr>
          <p:cNvSpPr/>
          <p:nvPr/>
        </p:nvSpPr>
        <p:spPr>
          <a:xfrm>
            <a:off x="10077534" y="2983847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2357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pièce, bâtiment, scène, signe&#10;&#10;Description générée automatiquement">
            <a:extLst>
              <a:ext uri="{FF2B5EF4-FFF2-40B4-BE49-F238E27FC236}">
                <a16:creationId xmlns:a16="http://schemas.microsoft.com/office/drawing/2014/main" id="{475EBD8A-E7A6-1B47-B097-4F57F5E54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17" y="256224"/>
            <a:ext cx="1196782" cy="11967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D5E6C4-3B7A-6843-A1F8-3EC6C3884A0E}"/>
              </a:ext>
            </a:extLst>
          </p:cNvPr>
          <p:cNvSpPr/>
          <p:nvPr/>
        </p:nvSpPr>
        <p:spPr>
          <a:xfrm>
            <a:off x="304800" y="1862433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Battue</a:t>
            </a:r>
          </a:p>
          <a:p>
            <a:endParaRPr lang="fr-FR" dirty="0"/>
          </a:p>
          <a:p>
            <a:r>
              <a:rPr lang="fr-FR" dirty="0" err="1"/>
              <a:t>Recharneau</a:t>
            </a:r>
            <a:r>
              <a:rPr lang="fr-FR" dirty="0"/>
              <a:t> – Les </a:t>
            </a:r>
            <a:r>
              <a:rPr lang="fr-FR" dirty="0" err="1"/>
              <a:t>Pouzeyres</a:t>
            </a:r>
            <a:r>
              <a:rPr lang="fr-FR" dirty="0"/>
              <a:t> </a:t>
            </a:r>
          </a:p>
          <a:p>
            <a:r>
              <a:rPr lang="fr-FR" dirty="0"/>
              <a:t>Localisation des </a:t>
            </a:r>
          </a:p>
          <a:p>
            <a:r>
              <a:rPr lang="fr-FR" dirty="0"/>
              <a:t>postes de tir</a:t>
            </a:r>
          </a:p>
        </p:txBody>
      </p:sp>
      <p:pic>
        <p:nvPicPr>
          <p:cNvPr id="9" name="Image 8" descr="Une image contenant texte, carte, afficher, arbre&#10;&#10;Description générée automatiquement">
            <a:extLst>
              <a:ext uri="{FF2B5EF4-FFF2-40B4-BE49-F238E27FC236}">
                <a16:creationId xmlns:a16="http://schemas.microsoft.com/office/drawing/2014/main" id="{EAA48B6E-5AF0-1742-9C44-CDE712CA0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047" y="0"/>
            <a:ext cx="7903953" cy="6858000"/>
          </a:xfrm>
          <a:prstGeom prst="rect">
            <a:avLst/>
          </a:prstGeom>
        </p:spPr>
      </p:pic>
      <p:sp>
        <p:nvSpPr>
          <p:cNvPr id="10" name="Forme libre 9">
            <a:extLst>
              <a:ext uri="{FF2B5EF4-FFF2-40B4-BE49-F238E27FC236}">
                <a16:creationId xmlns:a16="http://schemas.microsoft.com/office/drawing/2014/main" id="{033E55BE-A4E8-2D46-8963-CA16462357F2}"/>
              </a:ext>
            </a:extLst>
          </p:cNvPr>
          <p:cNvSpPr/>
          <p:nvPr/>
        </p:nvSpPr>
        <p:spPr>
          <a:xfrm>
            <a:off x="10294038" y="4650918"/>
            <a:ext cx="1885393" cy="2164661"/>
          </a:xfrm>
          <a:custGeom>
            <a:avLst/>
            <a:gdLst>
              <a:gd name="connsiteX0" fmla="*/ 1885393 w 1885393"/>
              <a:gd name="connsiteY0" fmla="*/ 222740 h 2164661"/>
              <a:gd name="connsiteX1" fmla="*/ 1668576 w 1885393"/>
              <a:gd name="connsiteY1" fmla="*/ 100191 h 2164661"/>
              <a:gd name="connsiteX2" fmla="*/ 1640296 w 1885393"/>
              <a:gd name="connsiteY2" fmla="*/ 34204 h 2164661"/>
              <a:gd name="connsiteX3" fmla="*/ 1442333 w 1885393"/>
              <a:gd name="connsiteY3" fmla="*/ 5923 h 2164661"/>
              <a:gd name="connsiteX4" fmla="*/ 1348065 w 1885393"/>
              <a:gd name="connsiteY4" fmla="*/ 15350 h 2164661"/>
              <a:gd name="connsiteX5" fmla="*/ 1329211 w 1885393"/>
              <a:gd name="connsiteY5" fmla="*/ 156752 h 2164661"/>
              <a:gd name="connsiteX6" fmla="*/ 1159529 w 1885393"/>
              <a:gd name="connsiteY6" fmla="*/ 175606 h 2164661"/>
              <a:gd name="connsiteX7" fmla="*/ 650482 w 1885393"/>
              <a:gd name="connsiteY7" fmla="*/ 279301 h 2164661"/>
              <a:gd name="connsiteX8" fmla="*/ 386531 w 1885393"/>
              <a:gd name="connsiteY8" fmla="*/ 194459 h 2164661"/>
              <a:gd name="connsiteX9" fmla="*/ 301690 w 1885393"/>
              <a:gd name="connsiteY9" fmla="*/ 203886 h 2164661"/>
              <a:gd name="connsiteX10" fmla="*/ 150861 w 1885393"/>
              <a:gd name="connsiteY10" fmla="*/ 100191 h 2164661"/>
              <a:gd name="connsiteX11" fmla="*/ 122581 w 1885393"/>
              <a:gd name="connsiteY11" fmla="*/ 232167 h 2164661"/>
              <a:gd name="connsiteX12" fmla="*/ 75447 w 1885393"/>
              <a:gd name="connsiteY12" fmla="*/ 345288 h 2164661"/>
              <a:gd name="connsiteX13" fmla="*/ 32 w 1885393"/>
              <a:gd name="connsiteY13" fmla="*/ 467837 h 2164661"/>
              <a:gd name="connsiteX14" fmla="*/ 84873 w 1885393"/>
              <a:gd name="connsiteY14" fmla="*/ 656373 h 2164661"/>
              <a:gd name="connsiteX15" fmla="*/ 141434 w 1885393"/>
              <a:gd name="connsiteY15" fmla="*/ 986311 h 2164661"/>
              <a:gd name="connsiteX16" fmla="*/ 395958 w 1885393"/>
              <a:gd name="connsiteY16" fmla="*/ 1269115 h 2164661"/>
              <a:gd name="connsiteX17" fmla="*/ 603348 w 1885393"/>
              <a:gd name="connsiteY17" fmla="*/ 1523639 h 2164661"/>
              <a:gd name="connsiteX18" fmla="*/ 791884 w 1885393"/>
              <a:gd name="connsiteY18" fmla="*/ 1815870 h 2164661"/>
              <a:gd name="connsiteX19" fmla="*/ 886152 w 1885393"/>
              <a:gd name="connsiteY19" fmla="*/ 1872430 h 2164661"/>
              <a:gd name="connsiteX20" fmla="*/ 942713 w 1885393"/>
              <a:gd name="connsiteY20" fmla="*/ 1985552 h 2164661"/>
              <a:gd name="connsiteX21" fmla="*/ 1065261 w 1885393"/>
              <a:gd name="connsiteY21" fmla="*/ 2117527 h 2164661"/>
              <a:gd name="connsiteX22" fmla="*/ 1055834 w 1885393"/>
              <a:gd name="connsiteY22" fmla="*/ 2164661 h 2164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885393" h="2164661">
                <a:moveTo>
                  <a:pt x="1885393" y="222740"/>
                </a:moveTo>
                <a:cubicBezTo>
                  <a:pt x="1797409" y="177177"/>
                  <a:pt x="1709425" y="131614"/>
                  <a:pt x="1668576" y="100191"/>
                </a:cubicBezTo>
                <a:cubicBezTo>
                  <a:pt x="1627727" y="68768"/>
                  <a:pt x="1678003" y="49915"/>
                  <a:pt x="1640296" y="34204"/>
                </a:cubicBezTo>
                <a:cubicBezTo>
                  <a:pt x="1602589" y="18493"/>
                  <a:pt x="1491038" y="9065"/>
                  <a:pt x="1442333" y="5923"/>
                </a:cubicBezTo>
                <a:cubicBezTo>
                  <a:pt x="1393628" y="2781"/>
                  <a:pt x="1366919" y="-9788"/>
                  <a:pt x="1348065" y="15350"/>
                </a:cubicBezTo>
                <a:cubicBezTo>
                  <a:pt x="1329211" y="40488"/>
                  <a:pt x="1360634" y="130043"/>
                  <a:pt x="1329211" y="156752"/>
                </a:cubicBezTo>
                <a:cubicBezTo>
                  <a:pt x="1297788" y="183461"/>
                  <a:pt x="1272650" y="155181"/>
                  <a:pt x="1159529" y="175606"/>
                </a:cubicBezTo>
                <a:cubicBezTo>
                  <a:pt x="1046408" y="196031"/>
                  <a:pt x="779315" y="276159"/>
                  <a:pt x="650482" y="279301"/>
                </a:cubicBezTo>
                <a:cubicBezTo>
                  <a:pt x="521649" y="282443"/>
                  <a:pt x="444663" y="207028"/>
                  <a:pt x="386531" y="194459"/>
                </a:cubicBezTo>
                <a:cubicBezTo>
                  <a:pt x="328399" y="181890"/>
                  <a:pt x="340968" y="219597"/>
                  <a:pt x="301690" y="203886"/>
                </a:cubicBezTo>
                <a:cubicBezTo>
                  <a:pt x="262412" y="188175"/>
                  <a:pt x="180712" y="95478"/>
                  <a:pt x="150861" y="100191"/>
                </a:cubicBezTo>
                <a:cubicBezTo>
                  <a:pt x="121010" y="104904"/>
                  <a:pt x="135150" y="191318"/>
                  <a:pt x="122581" y="232167"/>
                </a:cubicBezTo>
                <a:cubicBezTo>
                  <a:pt x="110012" y="273016"/>
                  <a:pt x="95872" y="306010"/>
                  <a:pt x="75447" y="345288"/>
                </a:cubicBezTo>
                <a:cubicBezTo>
                  <a:pt x="55022" y="384566"/>
                  <a:pt x="-1539" y="415990"/>
                  <a:pt x="32" y="467837"/>
                </a:cubicBezTo>
                <a:cubicBezTo>
                  <a:pt x="1603" y="519684"/>
                  <a:pt x="61306" y="569961"/>
                  <a:pt x="84873" y="656373"/>
                </a:cubicBezTo>
                <a:cubicBezTo>
                  <a:pt x="108440" y="742785"/>
                  <a:pt x="89587" y="884187"/>
                  <a:pt x="141434" y="986311"/>
                </a:cubicBezTo>
                <a:cubicBezTo>
                  <a:pt x="193281" y="1088435"/>
                  <a:pt x="318972" y="1179560"/>
                  <a:pt x="395958" y="1269115"/>
                </a:cubicBezTo>
                <a:cubicBezTo>
                  <a:pt x="472944" y="1358670"/>
                  <a:pt x="537360" y="1432513"/>
                  <a:pt x="603348" y="1523639"/>
                </a:cubicBezTo>
                <a:cubicBezTo>
                  <a:pt x="669336" y="1614765"/>
                  <a:pt x="744750" y="1757738"/>
                  <a:pt x="791884" y="1815870"/>
                </a:cubicBezTo>
                <a:cubicBezTo>
                  <a:pt x="839018" y="1874002"/>
                  <a:pt x="861014" y="1844150"/>
                  <a:pt x="886152" y="1872430"/>
                </a:cubicBezTo>
                <a:cubicBezTo>
                  <a:pt x="911290" y="1900710"/>
                  <a:pt x="912862" y="1944703"/>
                  <a:pt x="942713" y="1985552"/>
                </a:cubicBezTo>
                <a:cubicBezTo>
                  <a:pt x="972564" y="2026401"/>
                  <a:pt x="1046408" y="2087676"/>
                  <a:pt x="1065261" y="2117527"/>
                </a:cubicBezTo>
                <a:cubicBezTo>
                  <a:pt x="1084114" y="2147378"/>
                  <a:pt x="1069974" y="2156019"/>
                  <a:pt x="1055834" y="2164661"/>
                </a:cubicBezTo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>
            <a:extLst>
              <a:ext uri="{FF2B5EF4-FFF2-40B4-BE49-F238E27FC236}">
                <a16:creationId xmlns:a16="http://schemas.microsoft.com/office/drawing/2014/main" id="{6012B1A1-E02C-0640-B137-B281253F12C5}"/>
              </a:ext>
            </a:extLst>
          </p:cNvPr>
          <p:cNvSpPr/>
          <p:nvPr/>
        </p:nvSpPr>
        <p:spPr>
          <a:xfrm>
            <a:off x="7579151" y="2149311"/>
            <a:ext cx="2469822" cy="1112363"/>
          </a:xfrm>
          <a:custGeom>
            <a:avLst/>
            <a:gdLst>
              <a:gd name="connsiteX0" fmla="*/ 0 w 2469822"/>
              <a:gd name="connsiteY0" fmla="*/ 0 h 1112363"/>
              <a:gd name="connsiteX1" fmla="*/ 867265 w 2469822"/>
              <a:gd name="connsiteY1" fmla="*/ 499621 h 1112363"/>
              <a:gd name="connsiteX2" fmla="*/ 857839 w 2469822"/>
              <a:gd name="connsiteY2" fmla="*/ 697584 h 1112363"/>
              <a:gd name="connsiteX3" fmla="*/ 1263191 w 2469822"/>
              <a:gd name="connsiteY3" fmla="*/ 782425 h 1112363"/>
              <a:gd name="connsiteX4" fmla="*/ 1640263 w 2469822"/>
              <a:gd name="connsiteY4" fmla="*/ 1036949 h 1112363"/>
              <a:gd name="connsiteX5" fmla="*/ 2469822 w 2469822"/>
              <a:gd name="connsiteY5" fmla="*/ 1112363 h 1112363"/>
              <a:gd name="connsiteX6" fmla="*/ 2469822 w 2469822"/>
              <a:gd name="connsiteY6" fmla="*/ 1112363 h 111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69822" h="1112363">
                <a:moveTo>
                  <a:pt x="0" y="0"/>
                </a:moveTo>
                <a:lnTo>
                  <a:pt x="867265" y="499621"/>
                </a:lnTo>
                <a:lnTo>
                  <a:pt x="857839" y="697584"/>
                </a:lnTo>
                <a:lnTo>
                  <a:pt x="1263191" y="782425"/>
                </a:lnTo>
                <a:lnTo>
                  <a:pt x="1640263" y="1036949"/>
                </a:lnTo>
                <a:lnTo>
                  <a:pt x="2469822" y="1112363"/>
                </a:lnTo>
                <a:lnTo>
                  <a:pt x="2469822" y="1112363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Étoile à 5 branches 12">
            <a:extLst>
              <a:ext uri="{FF2B5EF4-FFF2-40B4-BE49-F238E27FC236}">
                <a16:creationId xmlns:a16="http://schemas.microsoft.com/office/drawing/2014/main" id="{7FFD7BC5-2108-E44C-B2E1-A9617E0C3E5C}"/>
              </a:ext>
            </a:extLst>
          </p:cNvPr>
          <p:cNvSpPr/>
          <p:nvPr/>
        </p:nvSpPr>
        <p:spPr>
          <a:xfrm>
            <a:off x="8715562" y="1846325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Étoile à 5 branches 13">
            <a:extLst>
              <a:ext uri="{FF2B5EF4-FFF2-40B4-BE49-F238E27FC236}">
                <a16:creationId xmlns:a16="http://schemas.microsoft.com/office/drawing/2014/main" id="{0F9FD4BA-5F8B-8443-893A-BBB4D13BCE7D}"/>
              </a:ext>
            </a:extLst>
          </p:cNvPr>
          <p:cNvSpPr/>
          <p:nvPr/>
        </p:nvSpPr>
        <p:spPr>
          <a:xfrm>
            <a:off x="9168042" y="1862433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Étoile à 5 branches 14">
            <a:extLst>
              <a:ext uri="{FF2B5EF4-FFF2-40B4-BE49-F238E27FC236}">
                <a16:creationId xmlns:a16="http://schemas.microsoft.com/office/drawing/2014/main" id="{B07BA7F2-CD06-4F42-8925-7AABBEB8B4A0}"/>
              </a:ext>
            </a:extLst>
          </p:cNvPr>
          <p:cNvSpPr/>
          <p:nvPr/>
        </p:nvSpPr>
        <p:spPr>
          <a:xfrm>
            <a:off x="9627364" y="1693552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Étoile à 5 branches 15">
            <a:extLst>
              <a:ext uri="{FF2B5EF4-FFF2-40B4-BE49-F238E27FC236}">
                <a16:creationId xmlns:a16="http://schemas.microsoft.com/office/drawing/2014/main" id="{94160702-A575-A64B-B45C-2956388261E3}"/>
              </a:ext>
            </a:extLst>
          </p:cNvPr>
          <p:cNvSpPr/>
          <p:nvPr/>
        </p:nvSpPr>
        <p:spPr>
          <a:xfrm>
            <a:off x="7904812" y="1993673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Étoile à 5 branches 16">
            <a:extLst>
              <a:ext uri="{FF2B5EF4-FFF2-40B4-BE49-F238E27FC236}">
                <a16:creationId xmlns:a16="http://schemas.microsoft.com/office/drawing/2014/main" id="{237993D4-A206-934E-BBE5-CB15774D30D6}"/>
              </a:ext>
            </a:extLst>
          </p:cNvPr>
          <p:cNvSpPr/>
          <p:nvPr/>
        </p:nvSpPr>
        <p:spPr>
          <a:xfrm>
            <a:off x="8064511" y="2440582"/>
            <a:ext cx="315310" cy="2059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Étoile à 5 branches 17">
            <a:extLst>
              <a:ext uri="{FF2B5EF4-FFF2-40B4-BE49-F238E27FC236}">
                <a16:creationId xmlns:a16="http://schemas.microsoft.com/office/drawing/2014/main" id="{95C75AA0-30E5-E34A-A03D-BB16D16718E4}"/>
              </a:ext>
            </a:extLst>
          </p:cNvPr>
          <p:cNvSpPr/>
          <p:nvPr/>
        </p:nvSpPr>
        <p:spPr>
          <a:xfrm>
            <a:off x="8397678" y="2684189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Étoile à 5 branches 18">
            <a:extLst>
              <a:ext uri="{FF2B5EF4-FFF2-40B4-BE49-F238E27FC236}">
                <a16:creationId xmlns:a16="http://schemas.microsoft.com/office/drawing/2014/main" id="{4879876E-B806-8343-B7BA-68CA4B339915}"/>
              </a:ext>
            </a:extLst>
          </p:cNvPr>
          <p:cNvSpPr/>
          <p:nvPr/>
        </p:nvSpPr>
        <p:spPr>
          <a:xfrm>
            <a:off x="8901503" y="2946724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Étoile à 5 branches 19">
            <a:extLst>
              <a:ext uri="{FF2B5EF4-FFF2-40B4-BE49-F238E27FC236}">
                <a16:creationId xmlns:a16="http://schemas.microsoft.com/office/drawing/2014/main" id="{CDF3929B-50EC-5F4F-BD27-12C9C33F5EDC}"/>
              </a:ext>
            </a:extLst>
          </p:cNvPr>
          <p:cNvSpPr/>
          <p:nvPr/>
        </p:nvSpPr>
        <p:spPr>
          <a:xfrm>
            <a:off x="9933250" y="3312700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Étoile à 5 branches 20">
            <a:extLst>
              <a:ext uri="{FF2B5EF4-FFF2-40B4-BE49-F238E27FC236}">
                <a16:creationId xmlns:a16="http://schemas.microsoft.com/office/drawing/2014/main" id="{D653EBA6-917C-A74F-8C0A-129EC0F7448C}"/>
              </a:ext>
            </a:extLst>
          </p:cNvPr>
          <p:cNvSpPr/>
          <p:nvPr/>
        </p:nvSpPr>
        <p:spPr>
          <a:xfrm>
            <a:off x="9369430" y="3109130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Forme libre 23">
            <a:extLst>
              <a:ext uri="{FF2B5EF4-FFF2-40B4-BE49-F238E27FC236}">
                <a16:creationId xmlns:a16="http://schemas.microsoft.com/office/drawing/2014/main" id="{0C07D3BD-ED96-964D-AE14-C0F8D9A48CDA}"/>
              </a:ext>
            </a:extLst>
          </p:cNvPr>
          <p:cNvSpPr/>
          <p:nvPr/>
        </p:nvSpPr>
        <p:spPr>
          <a:xfrm>
            <a:off x="6627043" y="1498862"/>
            <a:ext cx="3912124" cy="4939645"/>
          </a:xfrm>
          <a:custGeom>
            <a:avLst/>
            <a:gdLst>
              <a:gd name="connsiteX0" fmla="*/ 3214541 w 3912124"/>
              <a:gd name="connsiteY0" fmla="*/ 0 h 4939645"/>
              <a:gd name="connsiteX1" fmla="*/ 3054285 w 3912124"/>
              <a:gd name="connsiteY1" fmla="*/ 103695 h 4939645"/>
              <a:gd name="connsiteX2" fmla="*/ 2960017 w 3912124"/>
              <a:gd name="connsiteY2" fmla="*/ 301658 h 4939645"/>
              <a:gd name="connsiteX3" fmla="*/ 2658359 w 3912124"/>
              <a:gd name="connsiteY3" fmla="*/ 424206 h 4939645"/>
              <a:gd name="connsiteX4" fmla="*/ 2262433 w 3912124"/>
              <a:gd name="connsiteY4" fmla="*/ 367645 h 4939645"/>
              <a:gd name="connsiteX5" fmla="*/ 1725105 w 3912124"/>
              <a:gd name="connsiteY5" fmla="*/ 443060 h 4939645"/>
              <a:gd name="connsiteX6" fmla="*/ 1310326 w 3912124"/>
              <a:gd name="connsiteY6" fmla="*/ 537328 h 4939645"/>
              <a:gd name="connsiteX7" fmla="*/ 952108 w 3912124"/>
              <a:gd name="connsiteY7" fmla="*/ 659876 h 4939645"/>
              <a:gd name="connsiteX8" fmla="*/ 443060 w 3912124"/>
              <a:gd name="connsiteY8" fmla="*/ 904973 h 4939645"/>
              <a:gd name="connsiteX9" fmla="*/ 263951 w 3912124"/>
              <a:gd name="connsiteY9" fmla="*/ 1291472 h 4939645"/>
              <a:gd name="connsiteX10" fmla="*/ 273378 w 3912124"/>
              <a:gd name="connsiteY10" fmla="*/ 1819373 h 4939645"/>
              <a:gd name="connsiteX11" fmla="*/ 405353 w 3912124"/>
              <a:gd name="connsiteY11" fmla="*/ 1979629 h 4939645"/>
              <a:gd name="connsiteX12" fmla="*/ 725864 w 3912124"/>
              <a:gd name="connsiteY12" fmla="*/ 2799761 h 4939645"/>
              <a:gd name="connsiteX13" fmla="*/ 716437 w 3912124"/>
              <a:gd name="connsiteY13" fmla="*/ 2969443 h 4939645"/>
              <a:gd name="connsiteX14" fmla="*/ 235670 w 3912124"/>
              <a:gd name="connsiteY14" fmla="*/ 3516198 h 4939645"/>
              <a:gd name="connsiteX15" fmla="*/ 18854 w 3912124"/>
              <a:gd name="connsiteY15" fmla="*/ 3761295 h 4939645"/>
              <a:gd name="connsiteX16" fmla="*/ 0 w 3912124"/>
              <a:gd name="connsiteY16" fmla="*/ 4779390 h 4939645"/>
              <a:gd name="connsiteX17" fmla="*/ 1970202 w 3912124"/>
              <a:gd name="connsiteY17" fmla="*/ 4939645 h 4939645"/>
              <a:gd name="connsiteX18" fmla="*/ 2828042 w 3912124"/>
              <a:gd name="connsiteY18" fmla="*/ 3959258 h 4939645"/>
              <a:gd name="connsiteX19" fmla="*/ 3223967 w 3912124"/>
              <a:gd name="connsiteY19" fmla="*/ 3044858 h 4939645"/>
              <a:gd name="connsiteX20" fmla="*/ 3836710 w 3912124"/>
              <a:gd name="connsiteY20" fmla="*/ 3252247 h 4939645"/>
              <a:gd name="connsiteX21" fmla="*/ 3912124 w 3912124"/>
              <a:gd name="connsiteY21" fmla="*/ 2450969 h 4939645"/>
              <a:gd name="connsiteX22" fmla="*/ 3770722 w 3912124"/>
              <a:gd name="connsiteY22" fmla="*/ 1951348 h 4939645"/>
              <a:gd name="connsiteX23" fmla="*/ 3450211 w 3912124"/>
              <a:gd name="connsiteY23" fmla="*/ 1819373 h 4939645"/>
              <a:gd name="connsiteX24" fmla="*/ 3271101 w 3912124"/>
              <a:gd name="connsiteY24" fmla="*/ 1508289 h 4939645"/>
              <a:gd name="connsiteX25" fmla="*/ 2846895 w 3912124"/>
              <a:gd name="connsiteY25" fmla="*/ 1498862 h 4939645"/>
              <a:gd name="connsiteX26" fmla="*/ 2733773 w 3912124"/>
              <a:gd name="connsiteY26" fmla="*/ 1225484 h 4939645"/>
              <a:gd name="connsiteX27" fmla="*/ 2941163 w 3912124"/>
              <a:gd name="connsiteY27" fmla="*/ 791851 h 4939645"/>
              <a:gd name="connsiteX28" fmla="*/ 3346516 w 3912124"/>
              <a:gd name="connsiteY28" fmla="*/ 546754 h 4939645"/>
              <a:gd name="connsiteX29" fmla="*/ 3327662 w 3912124"/>
              <a:gd name="connsiteY29" fmla="*/ 235670 h 4939645"/>
              <a:gd name="connsiteX30" fmla="*/ 2997724 w 3912124"/>
              <a:gd name="connsiteY30" fmla="*/ 131975 h 493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12124" h="4939645">
                <a:moveTo>
                  <a:pt x="3214541" y="0"/>
                </a:moveTo>
                <a:lnTo>
                  <a:pt x="3054285" y="103695"/>
                </a:lnTo>
                <a:lnTo>
                  <a:pt x="2960017" y="301658"/>
                </a:lnTo>
                <a:lnTo>
                  <a:pt x="2658359" y="424206"/>
                </a:lnTo>
                <a:lnTo>
                  <a:pt x="2262433" y="367645"/>
                </a:lnTo>
                <a:lnTo>
                  <a:pt x="1725105" y="443060"/>
                </a:lnTo>
                <a:lnTo>
                  <a:pt x="1310326" y="537328"/>
                </a:lnTo>
                <a:lnTo>
                  <a:pt x="952108" y="659876"/>
                </a:lnTo>
                <a:lnTo>
                  <a:pt x="443060" y="904973"/>
                </a:lnTo>
                <a:lnTo>
                  <a:pt x="263951" y="1291472"/>
                </a:lnTo>
                <a:lnTo>
                  <a:pt x="273378" y="1819373"/>
                </a:lnTo>
                <a:lnTo>
                  <a:pt x="405353" y="1979629"/>
                </a:lnTo>
                <a:lnTo>
                  <a:pt x="725864" y="2799761"/>
                </a:lnTo>
                <a:lnTo>
                  <a:pt x="716437" y="2969443"/>
                </a:lnTo>
                <a:lnTo>
                  <a:pt x="235670" y="3516198"/>
                </a:lnTo>
                <a:lnTo>
                  <a:pt x="18854" y="3761295"/>
                </a:lnTo>
                <a:lnTo>
                  <a:pt x="0" y="4779390"/>
                </a:lnTo>
                <a:lnTo>
                  <a:pt x="1970202" y="4939645"/>
                </a:lnTo>
                <a:lnTo>
                  <a:pt x="2828042" y="3959258"/>
                </a:lnTo>
                <a:lnTo>
                  <a:pt x="3223967" y="3044858"/>
                </a:lnTo>
                <a:lnTo>
                  <a:pt x="3836710" y="3252247"/>
                </a:lnTo>
                <a:lnTo>
                  <a:pt x="3912124" y="2450969"/>
                </a:lnTo>
                <a:lnTo>
                  <a:pt x="3770722" y="1951348"/>
                </a:lnTo>
                <a:lnTo>
                  <a:pt x="3450211" y="1819373"/>
                </a:lnTo>
                <a:lnTo>
                  <a:pt x="3271101" y="1508289"/>
                </a:lnTo>
                <a:lnTo>
                  <a:pt x="2846895" y="1498862"/>
                </a:lnTo>
                <a:lnTo>
                  <a:pt x="2733773" y="1225484"/>
                </a:lnTo>
                <a:lnTo>
                  <a:pt x="2941163" y="791851"/>
                </a:lnTo>
                <a:lnTo>
                  <a:pt x="3346516" y="546754"/>
                </a:lnTo>
                <a:lnTo>
                  <a:pt x="3327662" y="235670"/>
                </a:lnTo>
                <a:lnTo>
                  <a:pt x="2997724" y="131975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FF0000"/>
              </a:highlight>
            </a:endParaRPr>
          </a:p>
        </p:txBody>
      </p:sp>
      <p:sp>
        <p:nvSpPr>
          <p:cNvPr id="25" name="Étoile à 5 branches 24">
            <a:extLst>
              <a:ext uri="{FF2B5EF4-FFF2-40B4-BE49-F238E27FC236}">
                <a16:creationId xmlns:a16="http://schemas.microsoft.com/office/drawing/2014/main" id="{67F46C3A-C7E7-C341-ABAE-21ABF359622E}"/>
              </a:ext>
            </a:extLst>
          </p:cNvPr>
          <p:cNvSpPr/>
          <p:nvPr/>
        </p:nvSpPr>
        <p:spPr>
          <a:xfrm>
            <a:off x="9543236" y="4320909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Étoile à 5 branches 25">
            <a:extLst>
              <a:ext uri="{FF2B5EF4-FFF2-40B4-BE49-F238E27FC236}">
                <a16:creationId xmlns:a16="http://schemas.microsoft.com/office/drawing/2014/main" id="{B39FB574-BFBC-5747-BE40-C8A3C9ED4713}"/>
              </a:ext>
            </a:extLst>
          </p:cNvPr>
          <p:cNvSpPr/>
          <p:nvPr/>
        </p:nvSpPr>
        <p:spPr>
          <a:xfrm>
            <a:off x="7221130" y="6371560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Étoile à 5 branches 26">
            <a:extLst>
              <a:ext uri="{FF2B5EF4-FFF2-40B4-BE49-F238E27FC236}">
                <a16:creationId xmlns:a16="http://schemas.microsoft.com/office/drawing/2014/main" id="{DFC093EE-C6DC-024C-9773-D358D6599B72}"/>
              </a:ext>
            </a:extLst>
          </p:cNvPr>
          <p:cNvSpPr/>
          <p:nvPr/>
        </p:nvSpPr>
        <p:spPr>
          <a:xfrm>
            <a:off x="8717059" y="6141016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Étoile à 5 branches 27">
            <a:extLst>
              <a:ext uri="{FF2B5EF4-FFF2-40B4-BE49-F238E27FC236}">
                <a16:creationId xmlns:a16="http://schemas.microsoft.com/office/drawing/2014/main" id="{0A9E96A1-DCC1-C74B-A0B1-B7BAE965F998}"/>
              </a:ext>
            </a:extLst>
          </p:cNvPr>
          <p:cNvSpPr/>
          <p:nvPr/>
        </p:nvSpPr>
        <p:spPr>
          <a:xfrm>
            <a:off x="7747157" y="6379892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Étoile à 5 branches 28">
            <a:extLst>
              <a:ext uri="{FF2B5EF4-FFF2-40B4-BE49-F238E27FC236}">
                <a16:creationId xmlns:a16="http://schemas.microsoft.com/office/drawing/2014/main" id="{DB14E281-1485-3645-A58F-34B0BDFDED85}"/>
              </a:ext>
            </a:extLst>
          </p:cNvPr>
          <p:cNvSpPr/>
          <p:nvPr/>
        </p:nvSpPr>
        <p:spPr>
          <a:xfrm>
            <a:off x="6567781" y="6015036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Étoile à 5 branches 29">
            <a:extLst>
              <a:ext uri="{FF2B5EF4-FFF2-40B4-BE49-F238E27FC236}">
                <a16:creationId xmlns:a16="http://schemas.microsoft.com/office/drawing/2014/main" id="{0B72A414-7E47-DB49-B615-E80750B8EA13}"/>
              </a:ext>
            </a:extLst>
          </p:cNvPr>
          <p:cNvSpPr/>
          <p:nvPr/>
        </p:nvSpPr>
        <p:spPr>
          <a:xfrm>
            <a:off x="6583932" y="5511984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Étoile à 5 branches 30">
            <a:extLst>
              <a:ext uri="{FF2B5EF4-FFF2-40B4-BE49-F238E27FC236}">
                <a16:creationId xmlns:a16="http://schemas.microsoft.com/office/drawing/2014/main" id="{F4C3B57A-7BD6-FF4B-8A84-9CF7150EAC48}"/>
              </a:ext>
            </a:extLst>
          </p:cNvPr>
          <p:cNvSpPr/>
          <p:nvPr/>
        </p:nvSpPr>
        <p:spPr>
          <a:xfrm>
            <a:off x="7263841" y="4398958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Étoile à 5 branches 31">
            <a:extLst>
              <a:ext uri="{FF2B5EF4-FFF2-40B4-BE49-F238E27FC236}">
                <a16:creationId xmlns:a16="http://schemas.microsoft.com/office/drawing/2014/main" id="{546CFB35-CE76-8447-A587-A0F2E4DCFF00}"/>
              </a:ext>
            </a:extLst>
          </p:cNvPr>
          <p:cNvSpPr/>
          <p:nvPr/>
        </p:nvSpPr>
        <p:spPr>
          <a:xfrm>
            <a:off x="7180720" y="3683251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Étoile à 5 branches 32">
            <a:extLst>
              <a:ext uri="{FF2B5EF4-FFF2-40B4-BE49-F238E27FC236}">
                <a16:creationId xmlns:a16="http://schemas.microsoft.com/office/drawing/2014/main" id="{8866EE23-57A0-EC44-B7B2-763860263CFF}"/>
              </a:ext>
            </a:extLst>
          </p:cNvPr>
          <p:cNvSpPr/>
          <p:nvPr/>
        </p:nvSpPr>
        <p:spPr>
          <a:xfrm>
            <a:off x="7003607" y="2922789"/>
            <a:ext cx="315310" cy="2519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7783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ièce, bâtiment, scène, signe&#10;&#10;Description générée automatiquement">
            <a:extLst>
              <a:ext uri="{FF2B5EF4-FFF2-40B4-BE49-F238E27FC236}">
                <a16:creationId xmlns:a16="http://schemas.microsoft.com/office/drawing/2014/main" id="{A57F42A4-34F4-F14B-B65D-2925D451B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70" y="-50849"/>
            <a:ext cx="1196782" cy="11967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D1C8E0-C125-0B4E-9CAA-D80D44244CE6}"/>
              </a:ext>
            </a:extLst>
          </p:cNvPr>
          <p:cNvSpPr/>
          <p:nvPr/>
        </p:nvSpPr>
        <p:spPr>
          <a:xfrm>
            <a:off x="-17770" y="1145933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000" dirty="0"/>
              <a:t>Battue</a:t>
            </a:r>
          </a:p>
          <a:p>
            <a:endParaRPr lang="fr-FR" sz="1000" dirty="0"/>
          </a:p>
          <a:p>
            <a:r>
              <a:rPr lang="fr-FR" sz="1000" dirty="0" err="1"/>
              <a:t>Romières</a:t>
            </a:r>
            <a:r>
              <a:rPr lang="fr-FR" sz="1000" dirty="0"/>
              <a:t>-La Valette</a:t>
            </a:r>
          </a:p>
          <a:p>
            <a:r>
              <a:rPr lang="fr-FR" sz="1000" dirty="0"/>
              <a:t>Localisation des </a:t>
            </a:r>
          </a:p>
          <a:p>
            <a:r>
              <a:rPr lang="fr-FR" sz="1000" dirty="0"/>
              <a:t>postes de tir</a:t>
            </a:r>
          </a:p>
        </p:txBody>
      </p:sp>
      <p:pic>
        <p:nvPicPr>
          <p:cNvPr id="3" name="Image 2" descr="Une image contenant carte, texte, arbre&#10;&#10;Description générée automatiquement">
            <a:extLst>
              <a:ext uri="{FF2B5EF4-FFF2-40B4-BE49-F238E27FC236}">
                <a16:creationId xmlns:a16="http://schemas.microsoft.com/office/drawing/2014/main" id="{C2C431EA-E6B1-6C4B-BE89-CFD837D4F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754" y="27050"/>
            <a:ext cx="10866497" cy="6858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7" name="Forme libre 6">
            <a:extLst>
              <a:ext uri="{FF2B5EF4-FFF2-40B4-BE49-F238E27FC236}">
                <a16:creationId xmlns:a16="http://schemas.microsoft.com/office/drawing/2014/main" id="{F574046A-595B-D142-9C1F-EA39142913D1}"/>
              </a:ext>
            </a:extLst>
          </p:cNvPr>
          <p:cNvSpPr/>
          <p:nvPr/>
        </p:nvSpPr>
        <p:spPr>
          <a:xfrm>
            <a:off x="7253763" y="11514"/>
            <a:ext cx="3762703" cy="2060027"/>
          </a:xfrm>
          <a:custGeom>
            <a:avLst/>
            <a:gdLst>
              <a:gd name="connsiteX0" fmla="*/ 3405352 w 3762703"/>
              <a:gd name="connsiteY0" fmla="*/ 809296 h 2060027"/>
              <a:gd name="connsiteX1" fmla="*/ 3300248 w 3762703"/>
              <a:gd name="connsiteY1" fmla="*/ 388882 h 2060027"/>
              <a:gd name="connsiteX2" fmla="*/ 3300248 w 3762703"/>
              <a:gd name="connsiteY2" fmla="*/ 388882 h 2060027"/>
              <a:gd name="connsiteX3" fmla="*/ 2732690 w 3762703"/>
              <a:gd name="connsiteY3" fmla="*/ 178676 h 2060027"/>
              <a:gd name="connsiteX4" fmla="*/ 2406869 w 3762703"/>
              <a:gd name="connsiteY4" fmla="*/ 63062 h 2060027"/>
              <a:gd name="connsiteX5" fmla="*/ 2312276 w 3762703"/>
              <a:gd name="connsiteY5" fmla="*/ 31531 h 2060027"/>
              <a:gd name="connsiteX6" fmla="*/ 1597572 w 3762703"/>
              <a:gd name="connsiteY6" fmla="*/ 0 h 2060027"/>
              <a:gd name="connsiteX7" fmla="*/ 966952 w 3762703"/>
              <a:gd name="connsiteY7" fmla="*/ 315310 h 2060027"/>
              <a:gd name="connsiteX8" fmla="*/ 735724 w 3762703"/>
              <a:gd name="connsiteY8" fmla="*/ 536027 h 2060027"/>
              <a:gd name="connsiteX9" fmla="*/ 472965 w 3762703"/>
              <a:gd name="connsiteY9" fmla="*/ 725214 h 2060027"/>
              <a:gd name="connsiteX10" fmla="*/ 126124 w 3762703"/>
              <a:gd name="connsiteY10" fmla="*/ 935420 h 2060027"/>
              <a:gd name="connsiteX11" fmla="*/ 0 w 3762703"/>
              <a:gd name="connsiteY11" fmla="*/ 1051034 h 2060027"/>
              <a:gd name="connsiteX12" fmla="*/ 168165 w 3762703"/>
              <a:gd name="connsiteY12" fmla="*/ 1744717 h 2060027"/>
              <a:gd name="connsiteX13" fmla="*/ 420414 w 3762703"/>
              <a:gd name="connsiteY13" fmla="*/ 1975945 h 2060027"/>
              <a:gd name="connsiteX14" fmla="*/ 798786 w 3762703"/>
              <a:gd name="connsiteY14" fmla="*/ 2060027 h 2060027"/>
              <a:gd name="connsiteX15" fmla="*/ 1198179 w 3762703"/>
              <a:gd name="connsiteY15" fmla="*/ 2039007 h 2060027"/>
              <a:gd name="connsiteX16" fmla="*/ 1524000 w 3762703"/>
              <a:gd name="connsiteY16" fmla="*/ 1891862 h 2060027"/>
              <a:gd name="connsiteX17" fmla="*/ 2112579 w 3762703"/>
              <a:gd name="connsiteY17" fmla="*/ 1860331 h 2060027"/>
              <a:gd name="connsiteX18" fmla="*/ 2680138 w 3762703"/>
              <a:gd name="connsiteY18" fmla="*/ 1923393 h 2060027"/>
              <a:gd name="connsiteX19" fmla="*/ 3321269 w 3762703"/>
              <a:gd name="connsiteY19" fmla="*/ 1849820 h 2060027"/>
              <a:gd name="connsiteX20" fmla="*/ 3762703 w 3762703"/>
              <a:gd name="connsiteY20" fmla="*/ 1933903 h 2060027"/>
              <a:gd name="connsiteX21" fmla="*/ 3678621 w 3762703"/>
              <a:gd name="connsiteY21" fmla="*/ 1303282 h 2060027"/>
              <a:gd name="connsiteX22" fmla="*/ 3405352 w 3762703"/>
              <a:gd name="connsiteY22" fmla="*/ 809296 h 2060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762703" h="2060027">
                <a:moveTo>
                  <a:pt x="3405352" y="809296"/>
                </a:moveTo>
                <a:lnTo>
                  <a:pt x="3300248" y="388882"/>
                </a:lnTo>
                <a:lnTo>
                  <a:pt x="3300248" y="388882"/>
                </a:lnTo>
                <a:lnTo>
                  <a:pt x="2732690" y="178676"/>
                </a:lnTo>
                <a:lnTo>
                  <a:pt x="2406869" y="63062"/>
                </a:lnTo>
                <a:lnTo>
                  <a:pt x="2312276" y="31531"/>
                </a:lnTo>
                <a:lnTo>
                  <a:pt x="1597572" y="0"/>
                </a:lnTo>
                <a:lnTo>
                  <a:pt x="966952" y="315310"/>
                </a:lnTo>
                <a:lnTo>
                  <a:pt x="735724" y="536027"/>
                </a:lnTo>
                <a:lnTo>
                  <a:pt x="472965" y="725214"/>
                </a:lnTo>
                <a:lnTo>
                  <a:pt x="126124" y="935420"/>
                </a:lnTo>
                <a:lnTo>
                  <a:pt x="0" y="1051034"/>
                </a:lnTo>
                <a:lnTo>
                  <a:pt x="168165" y="1744717"/>
                </a:lnTo>
                <a:lnTo>
                  <a:pt x="420414" y="1975945"/>
                </a:lnTo>
                <a:lnTo>
                  <a:pt x="798786" y="2060027"/>
                </a:lnTo>
                <a:lnTo>
                  <a:pt x="1198179" y="2039007"/>
                </a:lnTo>
                <a:lnTo>
                  <a:pt x="1524000" y="1891862"/>
                </a:lnTo>
                <a:lnTo>
                  <a:pt x="2112579" y="1860331"/>
                </a:lnTo>
                <a:lnTo>
                  <a:pt x="2680138" y="1923393"/>
                </a:lnTo>
                <a:lnTo>
                  <a:pt x="3321269" y="1849820"/>
                </a:lnTo>
                <a:lnTo>
                  <a:pt x="3762703" y="1933903"/>
                </a:lnTo>
                <a:lnTo>
                  <a:pt x="3678621" y="1303282"/>
                </a:lnTo>
                <a:lnTo>
                  <a:pt x="3405352" y="809296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Étoile à 5 branches 7">
            <a:extLst>
              <a:ext uri="{FF2B5EF4-FFF2-40B4-BE49-F238E27FC236}">
                <a16:creationId xmlns:a16="http://schemas.microsoft.com/office/drawing/2014/main" id="{1DD0FB92-C4A8-0340-A126-365EB4918EC5}"/>
              </a:ext>
            </a:extLst>
          </p:cNvPr>
          <p:cNvSpPr/>
          <p:nvPr/>
        </p:nvSpPr>
        <p:spPr>
          <a:xfrm>
            <a:off x="10216056" y="138337"/>
            <a:ext cx="367862" cy="39769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Étoile à 5 branches 8">
            <a:extLst>
              <a:ext uri="{FF2B5EF4-FFF2-40B4-BE49-F238E27FC236}">
                <a16:creationId xmlns:a16="http://schemas.microsoft.com/office/drawing/2014/main" id="{39A3EB4B-1A72-5C40-BF94-129C505740DB}"/>
              </a:ext>
            </a:extLst>
          </p:cNvPr>
          <p:cNvSpPr/>
          <p:nvPr/>
        </p:nvSpPr>
        <p:spPr>
          <a:xfrm>
            <a:off x="10863255" y="844850"/>
            <a:ext cx="367862" cy="39769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Étoile à 5 branches 9">
            <a:extLst>
              <a:ext uri="{FF2B5EF4-FFF2-40B4-BE49-F238E27FC236}">
                <a16:creationId xmlns:a16="http://schemas.microsoft.com/office/drawing/2014/main" id="{D921075F-BE66-A14A-B5DB-A860C1A668EF}"/>
              </a:ext>
            </a:extLst>
          </p:cNvPr>
          <p:cNvSpPr/>
          <p:nvPr/>
        </p:nvSpPr>
        <p:spPr>
          <a:xfrm>
            <a:off x="10666646" y="1689386"/>
            <a:ext cx="367862" cy="39769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Étoile à 5 branches 10">
            <a:extLst>
              <a:ext uri="{FF2B5EF4-FFF2-40B4-BE49-F238E27FC236}">
                <a16:creationId xmlns:a16="http://schemas.microsoft.com/office/drawing/2014/main" id="{F6C304D8-414A-8843-9576-3DC2570ED187}"/>
              </a:ext>
            </a:extLst>
          </p:cNvPr>
          <p:cNvSpPr/>
          <p:nvPr/>
        </p:nvSpPr>
        <p:spPr>
          <a:xfrm>
            <a:off x="9848194" y="1661559"/>
            <a:ext cx="367862" cy="39769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Étoile à 5 branches 11">
            <a:extLst>
              <a:ext uri="{FF2B5EF4-FFF2-40B4-BE49-F238E27FC236}">
                <a16:creationId xmlns:a16="http://schemas.microsoft.com/office/drawing/2014/main" id="{78BCB870-27CD-7647-95A2-52301700FF27}"/>
              </a:ext>
            </a:extLst>
          </p:cNvPr>
          <p:cNvSpPr/>
          <p:nvPr/>
        </p:nvSpPr>
        <p:spPr>
          <a:xfrm>
            <a:off x="9286006" y="1078314"/>
            <a:ext cx="367862" cy="39769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Étoile à 5 branches 12">
            <a:extLst>
              <a:ext uri="{FF2B5EF4-FFF2-40B4-BE49-F238E27FC236}">
                <a16:creationId xmlns:a16="http://schemas.microsoft.com/office/drawing/2014/main" id="{7D64EA3B-CA3B-5543-A4FB-E4504B379CC6}"/>
              </a:ext>
            </a:extLst>
          </p:cNvPr>
          <p:cNvSpPr/>
          <p:nvPr/>
        </p:nvSpPr>
        <p:spPr>
          <a:xfrm>
            <a:off x="9382923" y="11514"/>
            <a:ext cx="367862" cy="39769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Étoile à 5 branches 13">
            <a:extLst>
              <a:ext uri="{FF2B5EF4-FFF2-40B4-BE49-F238E27FC236}">
                <a16:creationId xmlns:a16="http://schemas.microsoft.com/office/drawing/2014/main" id="{32CE2101-FCE7-9A4A-AA60-64F9916686DF}"/>
              </a:ext>
            </a:extLst>
          </p:cNvPr>
          <p:cNvSpPr/>
          <p:nvPr/>
        </p:nvSpPr>
        <p:spPr>
          <a:xfrm>
            <a:off x="8624765" y="-30680"/>
            <a:ext cx="367862" cy="39769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Étoile à 5 branches 14">
            <a:extLst>
              <a:ext uri="{FF2B5EF4-FFF2-40B4-BE49-F238E27FC236}">
                <a16:creationId xmlns:a16="http://schemas.microsoft.com/office/drawing/2014/main" id="{281EA75A-FEBF-A148-A292-D84803082E10}"/>
              </a:ext>
            </a:extLst>
          </p:cNvPr>
          <p:cNvSpPr/>
          <p:nvPr/>
        </p:nvSpPr>
        <p:spPr>
          <a:xfrm>
            <a:off x="7855179" y="433526"/>
            <a:ext cx="367862" cy="39769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Étoile à 5 branches 15">
            <a:extLst>
              <a:ext uri="{FF2B5EF4-FFF2-40B4-BE49-F238E27FC236}">
                <a16:creationId xmlns:a16="http://schemas.microsoft.com/office/drawing/2014/main" id="{2783B6E0-A417-B249-9102-53960A672955}"/>
              </a:ext>
            </a:extLst>
          </p:cNvPr>
          <p:cNvSpPr/>
          <p:nvPr/>
        </p:nvSpPr>
        <p:spPr>
          <a:xfrm>
            <a:off x="8577269" y="1584042"/>
            <a:ext cx="367862" cy="39769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Étoile à 5 branches 16">
            <a:extLst>
              <a:ext uri="{FF2B5EF4-FFF2-40B4-BE49-F238E27FC236}">
                <a16:creationId xmlns:a16="http://schemas.microsoft.com/office/drawing/2014/main" id="{02B68A07-5653-FB44-9A58-B61CD3A216B9}"/>
              </a:ext>
            </a:extLst>
          </p:cNvPr>
          <p:cNvSpPr/>
          <p:nvPr/>
        </p:nvSpPr>
        <p:spPr>
          <a:xfrm>
            <a:off x="7130404" y="879962"/>
            <a:ext cx="367862" cy="39769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Étoile à 5 branches 17">
            <a:extLst>
              <a:ext uri="{FF2B5EF4-FFF2-40B4-BE49-F238E27FC236}">
                <a16:creationId xmlns:a16="http://schemas.microsoft.com/office/drawing/2014/main" id="{931CF9E5-C467-CC4D-9814-E0854CA2C5A5}"/>
              </a:ext>
            </a:extLst>
          </p:cNvPr>
          <p:cNvSpPr/>
          <p:nvPr/>
        </p:nvSpPr>
        <p:spPr>
          <a:xfrm flipV="1">
            <a:off x="7259670" y="1561167"/>
            <a:ext cx="367862" cy="44344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Étoile à 5 branches 18">
            <a:extLst>
              <a:ext uri="{FF2B5EF4-FFF2-40B4-BE49-F238E27FC236}">
                <a16:creationId xmlns:a16="http://schemas.microsoft.com/office/drawing/2014/main" id="{D2D61CF7-9A91-AC49-9C91-64AF2F1626B2}"/>
              </a:ext>
            </a:extLst>
          </p:cNvPr>
          <p:cNvSpPr/>
          <p:nvPr/>
        </p:nvSpPr>
        <p:spPr>
          <a:xfrm>
            <a:off x="7843806" y="1854534"/>
            <a:ext cx="367862" cy="39769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Étoile à 5 branches 19">
            <a:extLst>
              <a:ext uri="{FF2B5EF4-FFF2-40B4-BE49-F238E27FC236}">
                <a16:creationId xmlns:a16="http://schemas.microsoft.com/office/drawing/2014/main" id="{FE02822A-2D64-364C-9036-A0B10F246231}"/>
              </a:ext>
            </a:extLst>
          </p:cNvPr>
          <p:cNvSpPr/>
          <p:nvPr/>
        </p:nvSpPr>
        <p:spPr>
          <a:xfrm>
            <a:off x="10927406" y="1337674"/>
            <a:ext cx="367862" cy="39769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orme libre 20">
            <a:extLst>
              <a:ext uri="{FF2B5EF4-FFF2-40B4-BE49-F238E27FC236}">
                <a16:creationId xmlns:a16="http://schemas.microsoft.com/office/drawing/2014/main" id="{FB54CC08-86E5-9B4C-BBFA-45E2CF174C33}"/>
              </a:ext>
            </a:extLst>
          </p:cNvPr>
          <p:cNvSpPr/>
          <p:nvPr/>
        </p:nvSpPr>
        <p:spPr>
          <a:xfrm>
            <a:off x="4529959" y="1408386"/>
            <a:ext cx="5906813" cy="4897821"/>
          </a:xfrm>
          <a:custGeom>
            <a:avLst/>
            <a:gdLst>
              <a:gd name="connsiteX0" fmla="*/ 5381296 w 5906813"/>
              <a:gd name="connsiteY0" fmla="*/ 1135117 h 4897821"/>
              <a:gd name="connsiteX1" fmla="*/ 5381296 w 5906813"/>
              <a:gd name="connsiteY1" fmla="*/ 1082566 h 4897821"/>
              <a:gd name="connsiteX2" fmla="*/ 5234151 w 5906813"/>
              <a:gd name="connsiteY2" fmla="*/ 872359 h 4897821"/>
              <a:gd name="connsiteX3" fmla="*/ 5087007 w 5906813"/>
              <a:gd name="connsiteY3" fmla="*/ 567559 h 4897821"/>
              <a:gd name="connsiteX4" fmla="*/ 4246179 w 5906813"/>
              <a:gd name="connsiteY4" fmla="*/ 599090 h 4897821"/>
              <a:gd name="connsiteX5" fmla="*/ 3836275 w 5906813"/>
              <a:gd name="connsiteY5" fmla="*/ 704193 h 4897821"/>
              <a:gd name="connsiteX6" fmla="*/ 3710151 w 5906813"/>
              <a:gd name="connsiteY6" fmla="*/ 977462 h 4897821"/>
              <a:gd name="connsiteX7" fmla="*/ 2921875 w 5906813"/>
              <a:gd name="connsiteY7" fmla="*/ 840828 h 4897821"/>
              <a:gd name="connsiteX8" fmla="*/ 2722179 w 5906813"/>
              <a:gd name="connsiteY8" fmla="*/ 809297 h 4897821"/>
              <a:gd name="connsiteX9" fmla="*/ 2554013 w 5906813"/>
              <a:gd name="connsiteY9" fmla="*/ 641131 h 4897821"/>
              <a:gd name="connsiteX10" fmla="*/ 2417379 w 5906813"/>
              <a:gd name="connsiteY10" fmla="*/ 420414 h 4897821"/>
              <a:gd name="connsiteX11" fmla="*/ 1996965 w 5906813"/>
              <a:gd name="connsiteY11" fmla="*/ 252248 h 4897821"/>
              <a:gd name="connsiteX12" fmla="*/ 1471448 w 5906813"/>
              <a:gd name="connsiteY12" fmla="*/ 0 h 4897821"/>
              <a:gd name="connsiteX13" fmla="*/ 1545020 w 5906813"/>
              <a:gd name="connsiteY13" fmla="*/ 472966 h 4897821"/>
              <a:gd name="connsiteX14" fmla="*/ 1650124 w 5906813"/>
              <a:gd name="connsiteY14" fmla="*/ 1019504 h 4897821"/>
              <a:gd name="connsiteX15" fmla="*/ 1891862 w 5906813"/>
              <a:gd name="connsiteY15" fmla="*/ 1502980 h 4897821"/>
              <a:gd name="connsiteX16" fmla="*/ 1891862 w 5906813"/>
              <a:gd name="connsiteY16" fmla="*/ 1933904 h 4897821"/>
              <a:gd name="connsiteX17" fmla="*/ 1608082 w 5906813"/>
              <a:gd name="connsiteY17" fmla="*/ 2638097 h 4897821"/>
              <a:gd name="connsiteX18" fmla="*/ 1418896 w 5906813"/>
              <a:gd name="connsiteY18" fmla="*/ 2911366 h 4897821"/>
              <a:gd name="connsiteX19" fmla="*/ 273269 w 5906813"/>
              <a:gd name="connsiteY19" fmla="*/ 2753711 h 4897821"/>
              <a:gd name="connsiteX20" fmla="*/ 52551 w 5906813"/>
              <a:gd name="connsiteY20" fmla="*/ 2911366 h 4897821"/>
              <a:gd name="connsiteX21" fmla="*/ 168165 w 5906813"/>
              <a:gd name="connsiteY21" fmla="*/ 3331780 h 4897821"/>
              <a:gd name="connsiteX22" fmla="*/ 0 w 5906813"/>
              <a:gd name="connsiteY22" fmla="*/ 4109545 h 4897821"/>
              <a:gd name="connsiteX23" fmla="*/ 231227 w 5906813"/>
              <a:gd name="connsiteY23" fmla="*/ 4393324 h 4897821"/>
              <a:gd name="connsiteX24" fmla="*/ 262758 w 5906813"/>
              <a:gd name="connsiteY24" fmla="*/ 4897821 h 4897821"/>
              <a:gd name="connsiteX25" fmla="*/ 1313793 w 5906813"/>
              <a:gd name="connsiteY25" fmla="*/ 4845269 h 4897821"/>
              <a:gd name="connsiteX26" fmla="*/ 2995448 w 5906813"/>
              <a:gd name="connsiteY26" fmla="*/ 4803228 h 4897821"/>
              <a:gd name="connsiteX27" fmla="*/ 3731172 w 5906813"/>
              <a:gd name="connsiteY27" fmla="*/ 3962400 h 4897821"/>
              <a:gd name="connsiteX28" fmla="*/ 4088524 w 5906813"/>
              <a:gd name="connsiteY28" fmla="*/ 3605048 h 4897821"/>
              <a:gd name="connsiteX29" fmla="*/ 3836275 w 5906813"/>
              <a:gd name="connsiteY29" fmla="*/ 3289738 h 4897821"/>
              <a:gd name="connsiteX30" fmla="*/ 4130565 w 5906813"/>
              <a:gd name="connsiteY30" fmla="*/ 2869324 h 4897821"/>
              <a:gd name="connsiteX31" fmla="*/ 4845269 w 5906813"/>
              <a:gd name="connsiteY31" fmla="*/ 2680138 h 4897821"/>
              <a:gd name="connsiteX32" fmla="*/ 5906813 w 5906813"/>
              <a:gd name="connsiteY32" fmla="*/ 2490952 h 4897821"/>
              <a:gd name="connsiteX33" fmla="*/ 5381296 w 5906813"/>
              <a:gd name="connsiteY33" fmla="*/ 1135117 h 489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906813" h="4897821">
                <a:moveTo>
                  <a:pt x="5381296" y="1135117"/>
                </a:moveTo>
                <a:lnTo>
                  <a:pt x="5381296" y="1082566"/>
                </a:lnTo>
                <a:lnTo>
                  <a:pt x="5234151" y="872359"/>
                </a:lnTo>
                <a:lnTo>
                  <a:pt x="5087007" y="567559"/>
                </a:lnTo>
                <a:lnTo>
                  <a:pt x="4246179" y="599090"/>
                </a:lnTo>
                <a:lnTo>
                  <a:pt x="3836275" y="704193"/>
                </a:lnTo>
                <a:lnTo>
                  <a:pt x="3710151" y="977462"/>
                </a:lnTo>
                <a:lnTo>
                  <a:pt x="2921875" y="840828"/>
                </a:lnTo>
                <a:lnTo>
                  <a:pt x="2722179" y="809297"/>
                </a:lnTo>
                <a:lnTo>
                  <a:pt x="2554013" y="641131"/>
                </a:lnTo>
                <a:lnTo>
                  <a:pt x="2417379" y="420414"/>
                </a:lnTo>
                <a:lnTo>
                  <a:pt x="1996965" y="252248"/>
                </a:lnTo>
                <a:lnTo>
                  <a:pt x="1471448" y="0"/>
                </a:lnTo>
                <a:lnTo>
                  <a:pt x="1545020" y="472966"/>
                </a:lnTo>
                <a:lnTo>
                  <a:pt x="1650124" y="1019504"/>
                </a:lnTo>
                <a:lnTo>
                  <a:pt x="1891862" y="1502980"/>
                </a:lnTo>
                <a:lnTo>
                  <a:pt x="1891862" y="1933904"/>
                </a:lnTo>
                <a:lnTo>
                  <a:pt x="1608082" y="2638097"/>
                </a:lnTo>
                <a:lnTo>
                  <a:pt x="1418896" y="2911366"/>
                </a:lnTo>
                <a:lnTo>
                  <a:pt x="273269" y="2753711"/>
                </a:lnTo>
                <a:lnTo>
                  <a:pt x="52551" y="2911366"/>
                </a:lnTo>
                <a:lnTo>
                  <a:pt x="168165" y="3331780"/>
                </a:lnTo>
                <a:lnTo>
                  <a:pt x="0" y="4109545"/>
                </a:lnTo>
                <a:lnTo>
                  <a:pt x="231227" y="4393324"/>
                </a:lnTo>
                <a:lnTo>
                  <a:pt x="262758" y="4897821"/>
                </a:lnTo>
                <a:lnTo>
                  <a:pt x="1313793" y="4845269"/>
                </a:lnTo>
                <a:lnTo>
                  <a:pt x="2995448" y="4803228"/>
                </a:lnTo>
                <a:lnTo>
                  <a:pt x="3731172" y="3962400"/>
                </a:lnTo>
                <a:lnTo>
                  <a:pt x="4088524" y="3605048"/>
                </a:lnTo>
                <a:lnTo>
                  <a:pt x="3836275" y="3289738"/>
                </a:lnTo>
                <a:lnTo>
                  <a:pt x="4130565" y="2869324"/>
                </a:lnTo>
                <a:lnTo>
                  <a:pt x="4845269" y="2680138"/>
                </a:lnTo>
                <a:lnTo>
                  <a:pt x="5906813" y="2490952"/>
                </a:lnTo>
                <a:lnTo>
                  <a:pt x="5381296" y="1135117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Étoile à 5 branches 21">
            <a:extLst>
              <a:ext uri="{FF2B5EF4-FFF2-40B4-BE49-F238E27FC236}">
                <a16:creationId xmlns:a16="http://schemas.microsoft.com/office/drawing/2014/main" id="{CE2B20C4-25A7-3344-A6E7-92EB40790D10}"/>
              </a:ext>
            </a:extLst>
          </p:cNvPr>
          <p:cNvSpPr/>
          <p:nvPr/>
        </p:nvSpPr>
        <p:spPr>
          <a:xfrm>
            <a:off x="9676970" y="2546208"/>
            <a:ext cx="367862" cy="39769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Étoile à 5 branches 22">
            <a:extLst>
              <a:ext uri="{FF2B5EF4-FFF2-40B4-BE49-F238E27FC236}">
                <a16:creationId xmlns:a16="http://schemas.microsoft.com/office/drawing/2014/main" id="{3F65BB09-E252-AB4F-97B3-61F04856B0E8}"/>
              </a:ext>
            </a:extLst>
          </p:cNvPr>
          <p:cNvSpPr/>
          <p:nvPr/>
        </p:nvSpPr>
        <p:spPr>
          <a:xfrm>
            <a:off x="10169573" y="3354340"/>
            <a:ext cx="367862" cy="39769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Étoile à 5 branches 23">
            <a:extLst>
              <a:ext uri="{FF2B5EF4-FFF2-40B4-BE49-F238E27FC236}">
                <a16:creationId xmlns:a16="http://schemas.microsoft.com/office/drawing/2014/main" id="{E7226C6D-DF62-A64D-8623-4626634AA791}"/>
              </a:ext>
            </a:extLst>
          </p:cNvPr>
          <p:cNvSpPr/>
          <p:nvPr/>
        </p:nvSpPr>
        <p:spPr>
          <a:xfrm>
            <a:off x="8041556" y="3349474"/>
            <a:ext cx="367862" cy="397691"/>
          </a:xfrm>
          <a:prstGeom prst="star5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Étoile à 5 branches 24">
            <a:extLst>
              <a:ext uri="{FF2B5EF4-FFF2-40B4-BE49-F238E27FC236}">
                <a16:creationId xmlns:a16="http://schemas.microsoft.com/office/drawing/2014/main" id="{495428B1-B0EB-7547-8CF4-7DB49BDCE40D}"/>
              </a:ext>
            </a:extLst>
          </p:cNvPr>
          <p:cNvSpPr/>
          <p:nvPr/>
        </p:nvSpPr>
        <p:spPr>
          <a:xfrm>
            <a:off x="9344513" y="1891513"/>
            <a:ext cx="367862" cy="39769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Étoile à 5 branches 25">
            <a:extLst>
              <a:ext uri="{FF2B5EF4-FFF2-40B4-BE49-F238E27FC236}">
                <a16:creationId xmlns:a16="http://schemas.microsoft.com/office/drawing/2014/main" id="{60981BCF-D2DE-EE42-997F-2986E38B3F57}"/>
              </a:ext>
            </a:extLst>
          </p:cNvPr>
          <p:cNvSpPr/>
          <p:nvPr/>
        </p:nvSpPr>
        <p:spPr>
          <a:xfrm>
            <a:off x="8620116" y="1927753"/>
            <a:ext cx="367862" cy="39769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Étoile à 5 branches 26">
            <a:extLst>
              <a:ext uri="{FF2B5EF4-FFF2-40B4-BE49-F238E27FC236}">
                <a16:creationId xmlns:a16="http://schemas.microsoft.com/office/drawing/2014/main" id="{4977CFD3-4E3D-EE43-80D8-9AC5884EDAA0}"/>
              </a:ext>
            </a:extLst>
          </p:cNvPr>
          <p:cNvSpPr/>
          <p:nvPr/>
        </p:nvSpPr>
        <p:spPr>
          <a:xfrm>
            <a:off x="8021668" y="2145465"/>
            <a:ext cx="367862" cy="39769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Étoile à 5 branches 27">
            <a:extLst>
              <a:ext uri="{FF2B5EF4-FFF2-40B4-BE49-F238E27FC236}">
                <a16:creationId xmlns:a16="http://schemas.microsoft.com/office/drawing/2014/main" id="{85B5A6EC-CEE2-3A4B-95C1-4D7F25F811AA}"/>
              </a:ext>
            </a:extLst>
          </p:cNvPr>
          <p:cNvSpPr/>
          <p:nvPr/>
        </p:nvSpPr>
        <p:spPr>
          <a:xfrm>
            <a:off x="6769003" y="1710165"/>
            <a:ext cx="367862" cy="39769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Étoile à 5 branches 28">
            <a:extLst>
              <a:ext uri="{FF2B5EF4-FFF2-40B4-BE49-F238E27FC236}">
                <a16:creationId xmlns:a16="http://schemas.microsoft.com/office/drawing/2014/main" id="{E30E1FC4-6DD5-CC42-88B0-4AD5E6AC8DFF}"/>
              </a:ext>
            </a:extLst>
          </p:cNvPr>
          <p:cNvSpPr/>
          <p:nvPr/>
        </p:nvSpPr>
        <p:spPr>
          <a:xfrm>
            <a:off x="5921017" y="1385196"/>
            <a:ext cx="367862" cy="39769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Étoile à 5 branches 29">
            <a:extLst>
              <a:ext uri="{FF2B5EF4-FFF2-40B4-BE49-F238E27FC236}">
                <a16:creationId xmlns:a16="http://schemas.microsoft.com/office/drawing/2014/main" id="{E39DCDFF-E496-6740-83AF-155487AB977C}"/>
              </a:ext>
            </a:extLst>
          </p:cNvPr>
          <p:cNvSpPr/>
          <p:nvPr/>
        </p:nvSpPr>
        <p:spPr>
          <a:xfrm>
            <a:off x="5737086" y="2402911"/>
            <a:ext cx="367862" cy="39769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Étoile à 5 branches 30">
            <a:extLst>
              <a:ext uri="{FF2B5EF4-FFF2-40B4-BE49-F238E27FC236}">
                <a16:creationId xmlns:a16="http://schemas.microsoft.com/office/drawing/2014/main" id="{51DDA2D9-D1A4-1147-8DB4-DB609C32C18B}"/>
              </a:ext>
            </a:extLst>
          </p:cNvPr>
          <p:cNvSpPr/>
          <p:nvPr/>
        </p:nvSpPr>
        <p:spPr>
          <a:xfrm>
            <a:off x="7186668" y="4118970"/>
            <a:ext cx="367862" cy="39769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Étoile à 5 branches 31">
            <a:extLst>
              <a:ext uri="{FF2B5EF4-FFF2-40B4-BE49-F238E27FC236}">
                <a16:creationId xmlns:a16="http://schemas.microsoft.com/office/drawing/2014/main" id="{F1A37889-F96B-2240-998D-A76BE516C58D}"/>
              </a:ext>
            </a:extLst>
          </p:cNvPr>
          <p:cNvSpPr/>
          <p:nvPr/>
        </p:nvSpPr>
        <p:spPr>
          <a:xfrm>
            <a:off x="9129861" y="3854275"/>
            <a:ext cx="367862" cy="39769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Étoile à 5 branches 32">
            <a:extLst>
              <a:ext uri="{FF2B5EF4-FFF2-40B4-BE49-F238E27FC236}">
                <a16:creationId xmlns:a16="http://schemas.microsoft.com/office/drawing/2014/main" id="{3E065AA3-7EEC-BE48-8AE8-D27711068DA4}"/>
              </a:ext>
            </a:extLst>
          </p:cNvPr>
          <p:cNvSpPr/>
          <p:nvPr/>
        </p:nvSpPr>
        <p:spPr>
          <a:xfrm>
            <a:off x="8200345" y="4388769"/>
            <a:ext cx="367862" cy="39769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Étoile à 5 branches 33">
            <a:extLst>
              <a:ext uri="{FF2B5EF4-FFF2-40B4-BE49-F238E27FC236}">
                <a16:creationId xmlns:a16="http://schemas.microsoft.com/office/drawing/2014/main" id="{3E2EFF9B-E83D-F94E-9160-311A293295C5}"/>
              </a:ext>
            </a:extLst>
          </p:cNvPr>
          <p:cNvSpPr/>
          <p:nvPr/>
        </p:nvSpPr>
        <p:spPr>
          <a:xfrm>
            <a:off x="8041556" y="5062976"/>
            <a:ext cx="367862" cy="39769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Étoile à 5 branches 34">
            <a:extLst>
              <a:ext uri="{FF2B5EF4-FFF2-40B4-BE49-F238E27FC236}">
                <a16:creationId xmlns:a16="http://schemas.microsoft.com/office/drawing/2014/main" id="{5E433D96-54C4-4C44-9CAE-D76249608DC5}"/>
              </a:ext>
            </a:extLst>
          </p:cNvPr>
          <p:cNvSpPr/>
          <p:nvPr/>
        </p:nvSpPr>
        <p:spPr>
          <a:xfrm>
            <a:off x="4646957" y="5247452"/>
            <a:ext cx="367862" cy="39769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Étoile à 5 branches 35">
            <a:extLst>
              <a:ext uri="{FF2B5EF4-FFF2-40B4-BE49-F238E27FC236}">
                <a16:creationId xmlns:a16="http://schemas.microsoft.com/office/drawing/2014/main" id="{0DDA239E-DB8F-1D44-8348-572511B1F3C2}"/>
              </a:ext>
            </a:extLst>
          </p:cNvPr>
          <p:cNvSpPr/>
          <p:nvPr/>
        </p:nvSpPr>
        <p:spPr>
          <a:xfrm>
            <a:off x="5717820" y="5979682"/>
            <a:ext cx="367862" cy="39769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Étoile à 5 branches 36">
            <a:extLst>
              <a:ext uri="{FF2B5EF4-FFF2-40B4-BE49-F238E27FC236}">
                <a16:creationId xmlns:a16="http://schemas.microsoft.com/office/drawing/2014/main" id="{74E57F2D-0E32-DF4F-9878-1A30858A56D4}"/>
              </a:ext>
            </a:extLst>
          </p:cNvPr>
          <p:cNvSpPr/>
          <p:nvPr/>
        </p:nvSpPr>
        <p:spPr>
          <a:xfrm>
            <a:off x="4693735" y="4189923"/>
            <a:ext cx="367862" cy="39769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Étoile à 5 branches 37">
            <a:extLst>
              <a:ext uri="{FF2B5EF4-FFF2-40B4-BE49-F238E27FC236}">
                <a16:creationId xmlns:a16="http://schemas.microsoft.com/office/drawing/2014/main" id="{B1F3ED81-A410-AD42-BBED-28CAEB0DD6F4}"/>
              </a:ext>
            </a:extLst>
          </p:cNvPr>
          <p:cNvSpPr/>
          <p:nvPr/>
        </p:nvSpPr>
        <p:spPr>
          <a:xfrm>
            <a:off x="5579937" y="4086818"/>
            <a:ext cx="367862" cy="39769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Étoile à 5 branches 38">
            <a:extLst>
              <a:ext uri="{FF2B5EF4-FFF2-40B4-BE49-F238E27FC236}">
                <a16:creationId xmlns:a16="http://schemas.microsoft.com/office/drawing/2014/main" id="{DF9250AA-468E-7046-B06C-4FFE0835B282}"/>
              </a:ext>
            </a:extLst>
          </p:cNvPr>
          <p:cNvSpPr/>
          <p:nvPr/>
        </p:nvSpPr>
        <p:spPr>
          <a:xfrm>
            <a:off x="6946473" y="5779192"/>
            <a:ext cx="367862" cy="39769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Étoile à 5 branches 39">
            <a:extLst>
              <a:ext uri="{FF2B5EF4-FFF2-40B4-BE49-F238E27FC236}">
                <a16:creationId xmlns:a16="http://schemas.microsoft.com/office/drawing/2014/main" id="{99BAE635-5746-9C44-ABC5-CE4C1F3845BC}"/>
              </a:ext>
            </a:extLst>
          </p:cNvPr>
          <p:cNvSpPr/>
          <p:nvPr/>
        </p:nvSpPr>
        <p:spPr>
          <a:xfrm>
            <a:off x="6172991" y="4741707"/>
            <a:ext cx="367862" cy="39769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Étoile à 5 branches 40">
            <a:extLst>
              <a:ext uri="{FF2B5EF4-FFF2-40B4-BE49-F238E27FC236}">
                <a16:creationId xmlns:a16="http://schemas.microsoft.com/office/drawing/2014/main" id="{4044D93C-BAE1-A64E-B322-5C2E0698A190}"/>
              </a:ext>
            </a:extLst>
          </p:cNvPr>
          <p:cNvSpPr/>
          <p:nvPr/>
        </p:nvSpPr>
        <p:spPr>
          <a:xfrm>
            <a:off x="6104948" y="3295908"/>
            <a:ext cx="367862" cy="39769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Étoile à 5 branches 41">
            <a:extLst>
              <a:ext uri="{FF2B5EF4-FFF2-40B4-BE49-F238E27FC236}">
                <a16:creationId xmlns:a16="http://schemas.microsoft.com/office/drawing/2014/main" id="{F5BEDE21-B5DB-CB45-91D3-45DF04BD6D82}"/>
              </a:ext>
            </a:extLst>
          </p:cNvPr>
          <p:cNvSpPr/>
          <p:nvPr/>
        </p:nvSpPr>
        <p:spPr>
          <a:xfrm>
            <a:off x="6973796" y="2962367"/>
            <a:ext cx="367862" cy="39769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Étoile à 5 branches 42">
            <a:extLst>
              <a:ext uri="{FF2B5EF4-FFF2-40B4-BE49-F238E27FC236}">
                <a16:creationId xmlns:a16="http://schemas.microsoft.com/office/drawing/2014/main" id="{0FE305BC-DF9C-5447-9C38-15C2330C9F1F}"/>
              </a:ext>
            </a:extLst>
          </p:cNvPr>
          <p:cNvSpPr/>
          <p:nvPr/>
        </p:nvSpPr>
        <p:spPr>
          <a:xfrm>
            <a:off x="8261236" y="2659499"/>
            <a:ext cx="367862" cy="39769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8827B83-A98B-444E-9D89-39FD06CD65F1}"/>
              </a:ext>
            </a:extLst>
          </p:cNvPr>
          <p:cNvSpPr/>
          <p:nvPr/>
        </p:nvSpPr>
        <p:spPr>
          <a:xfrm>
            <a:off x="8041557" y="3456050"/>
            <a:ext cx="347974" cy="2375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4094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rte, vert&#10;&#10;Description générée automatiquement">
            <a:extLst>
              <a:ext uri="{FF2B5EF4-FFF2-40B4-BE49-F238E27FC236}">
                <a16:creationId xmlns:a16="http://schemas.microsoft.com/office/drawing/2014/main" id="{8C8E205D-B3EC-E74D-924D-B7D343881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575" y="-7328"/>
            <a:ext cx="9829577" cy="6858000"/>
          </a:xfrm>
          <a:prstGeom prst="rect">
            <a:avLst/>
          </a:prstGeom>
        </p:spPr>
      </p:pic>
      <p:pic>
        <p:nvPicPr>
          <p:cNvPr id="10" name="Image 9" descr="Une image contenant pièce, bâtiment, scène, signe&#10;&#10;Description générée automatiquement">
            <a:extLst>
              <a:ext uri="{FF2B5EF4-FFF2-40B4-BE49-F238E27FC236}">
                <a16:creationId xmlns:a16="http://schemas.microsoft.com/office/drawing/2014/main" id="{8E19C973-7525-084B-A9A7-456C531D3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36" y="146859"/>
            <a:ext cx="1196782" cy="119678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8A18F5D-D8A4-494D-931A-7734EFF38FB7}"/>
              </a:ext>
            </a:extLst>
          </p:cNvPr>
          <p:cNvSpPr txBox="1"/>
          <p:nvPr/>
        </p:nvSpPr>
        <p:spPr>
          <a:xfrm>
            <a:off x="346896" y="1343641"/>
            <a:ext cx="147348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Battue</a:t>
            </a:r>
          </a:p>
          <a:p>
            <a:endParaRPr lang="fr-FR" sz="1000" dirty="0"/>
          </a:p>
          <a:p>
            <a:r>
              <a:rPr lang="fr-FR" sz="1000" dirty="0"/>
              <a:t>Les </a:t>
            </a:r>
            <a:r>
              <a:rPr lang="fr-FR" sz="1000" dirty="0" err="1"/>
              <a:t>Eyres</a:t>
            </a:r>
            <a:r>
              <a:rPr lang="fr-FR" sz="1000" dirty="0"/>
              <a:t> – Pont de mars</a:t>
            </a:r>
          </a:p>
          <a:p>
            <a:r>
              <a:rPr lang="fr-FR" sz="1000" dirty="0"/>
              <a:t>Localisation des </a:t>
            </a:r>
          </a:p>
          <a:p>
            <a:r>
              <a:rPr lang="fr-FR" sz="1000" dirty="0"/>
              <a:t>postes de tir</a:t>
            </a:r>
          </a:p>
        </p:txBody>
      </p:sp>
      <p:sp>
        <p:nvSpPr>
          <p:cNvPr id="12" name="Forme libre 11">
            <a:extLst>
              <a:ext uri="{FF2B5EF4-FFF2-40B4-BE49-F238E27FC236}">
                <a16:creationId xmlns:a16="http://schemas.microsoft.com/office/drawing/2014/main" id="{50C7FB52-DB34-C04B-A92B-E238607D1396}"/>
              </a:ext>
            </a:extLst>
          </p:cNvPr>
          <p:cNvSpPr/>
          <p:nvPr/>
        </p:nvSpPr>
        <p:spPr>
          <a:xfrm>
            <a:off x="2347784" y="1421027"/>
            <a:ext cx="7463641" cy="4565725"/>
          </a:xfrm>
          <a:custGeom>
            <a:avLst/>
            <a:gdLst>
              <a:gd name="connsiteX0" fmla="*/ 4992130 w 7463641"/>
              <a:gd name="connsiteY0" fmla="*/ 0 h 4565725"/>
              <a:gd name="connsiteX1" fmla="*/ 5053913 w 7463641"/>
              <a:gd name="connsiteY1" fmla="*/ 395416 h 4565725"/>
              <a:gd name="connsiteX2" fmla="*/ 5226908 w 7463641"/>
              <a:gd name="connsiteY2" fmla="*/ 704335 h 4565725"/>
              <a:gd name="connsiteX3" fmla="*/ 5449330 w 7463641"/>
              <a:gd name="connsiteY3" fmla="*/ 877330 h 4565725"/>
              <a:gd name="connsiteX4" fmla="*/ 5770605 w 7463641"/>
              <a:gd name="connsiteY4" fmla="*/ 1136822 h 4565725"/>
              <a:gd name="connsiteX5" fmla="*/ 6017740 w 7463641"/>
              <a:gd name="connsiteY5" fmla="*/ 1272746 h 4565725"/>
              <a:gd name="connsiteX6" fmla="*/ 6240162 w 7463641"/>
              <a:gd name="connsiteY6" fmla="*/ 1371600 h 4565725"/>
              <a:gd name="connsiteX7" fmla="*/ 6697362 w 7463641"/>
              <a:gd name="connsiteY7" fmla="*/ 1927654 h 4565725"/>
              <a:gd name="connsiteX8" fmla="*/ 6981567 w 7463641"/>
              <a:gd name="connsiteY8" fmla="*/ 2335427 h 4565725"/>
              <a:gd name="connsiteX9" fmla="*/ 7191632 w 7463641"/>
              <a:gd name="connsiteY9" fmla="*/ 2545492 h 4565725"/>
              <a:gd name="connsiteX10" fmla="*/ 7315200 w 7463641"/>
              <a:gd name="connsiteY10" fmla="*/ 2706130 h 4565725"/>
              <a:gd name="connsiteX11" fmla="*/ 7376984 w 7463641"/>
              <a:gd name="connsiteY11" fmla="*/ 2767914 h 4565725"/>
              <a:gd name="connsiteX12" fmla="*/ 7376984 w 7463641"/>
              <a:gd name="connsiteY12" fmla="*/ 2965622 h 4565725"/>
              <a:gd name="connsiteX13" fmla="*/ 7463481 w 7463641"/>
              <a:gd name="connsiteY13" fmla="*/ 3163330 h 4565725"/>
              <a:gd name="connsiteX14" fmla="*/ 7352270 w 7463641"/>
              <a:gd name="connsiteY14" fmla="*/ 3299254 h 4565725"/>
              <a:gd name="connsiteX15" fmla="*/ 7043351 w 7463641"/>
              <a:gd name="connsiteY15" fmla="*/ 3348681 h 4565725"/>
              <a:gd name="connsiteX16" fmla="*/ 6907427 w 7463641"/>
              <a:gd name="connsiteY16" fmla="*/ 3348681 h 4565725"/>
              <a:gd name="connsiteX17" fmla="*/ 6820930 w 7463641"/>
              <a:gd name="connsiteY17" fmla="*/ 3311611 h 4565725"/>
              <a:gd name="connsiteX18" fmla="*/ 6685005 w 7463641"/>
              <a:gd name="connsiteY18" fmla="*/ 3336324 h 4565725"/>
              <a:gd name="connsiteX19" fmla="*/ 6326659 w 7463641"/>
              <a:gd name="connsiteY19" fmla="*/ 3113903 h 4565725"/>
              <a:gd name="connsiteX20" fmla="*/ 6252519 w 7463641"/>
              <a:gd name="connsiteY20" fmla="*/ 3027405 h 4565725"/>
              <a:gd name="connsiteX21" fmla="*/ 5857102 w 7463641"/>
              <a:gd name="connsiteY21" fmla="*/ 2891481 h 4565725"/>
              <a:gd name="connsiteX22" fmla="*/ 5523470 w 7463641"/>
              <a:gd name="connsiteY22" fmla="*/ 2669059 h 4565725"/>
              <a:gd name="connsiteX23" fmla="*/ 5239265 w 7463641"/>
              <a:gd name="connsiteY23" fmla="*/ 2607276 h 4565725"/>
              <a:gd name="connsiteX24" fmla="*/ 4893275 w 7463641"/>
              <a:gd name="connsiteY24" fmla="*/ 2582562 h 4565725"/>
              <a:gd name="connsiteX25" fmla="*/ 4522573 w 7463641"/>
              <a:gd name="connsiteY25" fmla="*/ 2706130 h 4565725"/>
              <a:gd name="connsiteX26" fmla="*/ 4300151 w 7463641"/>
              <a:gd name="connsiteY26" fmla="*/ 2891481 h 4565725"/>
              <a:gd name="connsiteX27" fmla="*/ 4102443 w 7463641"/>
              <a:gd name="connsiteY27" fmla="*/ 3286897 h 4565725"/>
              <a:gd name="connsiteX28" fmla="*/ 3941805 w 7463641"/>
              <a:gd name="connsiteY28" fmla="*/ 3571103 h 4565725"/>
              <a:gd name="connsiteX29" fmla="*/ 3719384 w 7463641"/>
              <a:gd name="connsiteY29" fmla="*/ 3756454 h 4565725"/>
              <a:gd name="connsiteX30" fmla="*/ 3509319 w 7463641"/>
              <a:gd name="connsiteY30" fmla="*/ 4114800 h 4565725"/>
              <a:gd name="connsiteX31" fmla="*/ 3076832 w 7463641"/>
              <a:gd name="connsiteY31" fmla="*/ 4423719 h 4565725"/>
              <a:gd name="connsiteX32" fmla="*/ 2755557 w 7463641"/>
              <a:gd name="connsiteY32" fmla="*/ 4559643 h 4565725"/>
              <a:gd name="connsiteX33" fmla="*/ 2384854 w 7463641"/>
              <a:gd name="connsiteY33" fmla="*/ 4522573 h 4565725"/>
              <a:gd name="connsiteX34" fmla="*/ 2162432 w 7463641"/>
              <a:gd name="connsiteY34" fmla="*/ 4349578 h 4565725"/>
              <a:gd name="connsiteX35" fmla="*/ 1927654 w 7463641"/>
              <a:gd name="connsiteY35" fmla="*/ 4324865 h 4565725"/>
              <a:gd name="connsiteX36" fmla="*/ 1581665 w 7463641"/>
              <a:gd name="connsiteY36" fmla="*/ 4312508 h 4565725"/>
              <a:gd name="connsiteX37" fmla="*/ 902043 w 7463641"/>
              <a:gd name="connsiteY37" fmla="*/ 3756454 h 4565725"/>
              <a:gd name="connsiteX38" fmla="*/ 617838 w 7463641"/>
              <a:gd name="connsiteY38" fmla="*/ 3496962 h 4565725"/>
              <a:gd name="connsiteX39" fmla="*/ 469557 w 7463641"/>
              <a:gd name="connsiteY39" fmla="*/ 3188043 h 4565725"/>
              <a:gd name="connsiteX40" fmla="*/ 321275 w 7463641"/>
              <a:gd name="connsiteY40" fmla="*/ 2706130 h 4565725"/>
              <a:gd name="connsiteX41" fmla="*/ 98854 w 7463641"/>
              <a:gd name="connsiteY41" fmla="*/ 2347784 h 4565725"/>
              <a:gd name="connsiteX42" fmla="*/ 0 w 7463641"/>
              <a:gd name="connsiteY42" fmla="*/ 2310714 h 456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463641" h="4565725">
                <a:moveTo>
                  <a:pt x="4992130" y="0"/>
                </a:moveTo>
                <a:cubicBezTo>
                  <a:pt x="5003456" y="139013"/>
                  <a:pt x="5014783" y="278027"/>
                  <a:pt x="5053913" y="395416"/>
                </a:cubicBezTo>
                <a:cubicBezTo>
                  <a:pt x="5093043" y="512805"/>
                  <a:pt x="5161005" y="624016"/>
                  <a:pt x="5226908" y="704335"/>
                </a:cubicBezTo>
                <a:cubicBezTo>
                  <a:pt x="5292811" y="784654"/>
                  <a:pt x="5358714" y="805249"/>
                  <a:pt x="5449330" y="877330"/>
                </a:cubicBezTo>
                <a:cubicBezTo>
                  <a:pt x="5539946" y="949411"/>
                  <a:pt x="5675870" y="1070919"/>
                  <a:pt x="5770605" y="1136822"/>
                </a:cubicBezTo>
                <a:cubicBezTo>
                  <a:pt x="5865340" y="1202725"/>
                  <a:pt x="5939481" y="1233616"/>
                  <a:pt x="6017740" y="1272746"/>
                </a:cubicBezTo>
                <a:cubicBezTo>
                  <a:pt x="6096000" y="1311876"/>
                  <a:pt x="6126892" y="1262449"/>
                  <a:pt x="6240162" y="1371600"/>
                </a:cubicBezTo>
                <a:cubicBezTo>
                  <a:pt x="6353432" y="1480751"/>
                  <a:pt x="6573795" y="1767016"/>
                  <a:pt x="6697362" y="1927654"/>
                </a:cubicBezTo>
                <a:cubicBezTo>
                  <a:pt x="6820930" y="2088292"/>
                  <a:pt x="6899189" y="2232454"/>
                  <a:pt x="6981567" y="2335427"/>
                </a:cubicBezTo>
                <a:cubicBezTo>
                  <a:pt x="7063945" y="2438400"/>
                  <a:pt x="7136027" y="2483708"/>
                  <a:pt x="7191632" y="2545492"/>
                </a:cubicBezTo>
                <a:cubicBezTo>
                  <a:pt x="7247238" y="2607276"/>
                  <a:pt x="7284308" y="2669060"/>
                  <a:pt x="7315200" y="2706130"/>
                </a:cubicBezTo>
                <a:cubicBezTo>
                  <a:pt x="7346092" y="2743200"/>
                  <a:pt x="7366687" y="2724665"/>
                  <a:pt x="7376984" y="2767914"/>
                </a:cubicBezTo>
                <a:cubicBezTo>
                  <a:pt x="7387281" y="2811163"/>
                  <a:pt x="7362568" y="2899719"/>
                  <a:pt x="7376984" y="2965622"/>
                </a:cubicBezTo>
                <a:cubicBezTo>
                  <a:pt x="7391400" y="3031525"/>
                  <a:pt x="7467600" y="3107725"/>
                  <a:pt x="7463481" y="3163330"/>
                </a:cubicBezTo>
                <a:cubicBezTo>
                  <a:pt x="7459362" y="3218935"/>
                  <a:pt x="7422292" y="3268362"/>
                  <a:pt x="7352270" y="3299254"/>
                </a:cubicBezTo>
                <a:cubicBezTo>
                  <a:pt x="7282248" y="3330146"/>
                  <a:pt x="7117491" y="3340443"/>
                  <a:pt x="7043351" y="3348681"/>
                </a:cubicBezTo>
                <a:cubicBezTo>
                  <a:pt x="6969211" y="3356919"/>
                  <a:pt x="6944497" y="3354859"/>
                  <a:pt x="6907427" y="3348681"/>
                </a:cubicBezTo>
                <a:cubicBezTo>
                  <a:pt x="6870357" y="3342503"/>
                  <a:pt x="6858000" y="3313670"/>
                  <a:pt x="6820930" y="3311611"/>
                </a:cubicBezTo>
                <a:cubicBezTo>
                  <a:pt x="6783860" y="3309552"/>
                  <a:pt x="6767383" y="3369275"/>
                  <a:pt x="6685005" y="3336324"/>
                </a:cubicBezTo>
                <a:cubicBezTo>
                  <a:pt x="6602627" y="3303373"/>
                  <a:pt x="6398740" y="3165390"/>
                  <a:pt x="6326659" y="3113903"/>
                </a:cubicBezTo>
                <a:cubicBezTo>
                  <a:pt x="6254578" y="3062417"/>
                  <a:pt x="6330778" y="3064475"/>
                  <a:pt x="6252519" y="3027405"/>
                </a:cubicBezTo>
                <a:cubicBezTo>
                  <a:pt x="6174260" y="2990335"/>
                  <a:pt x="5978610" y="2951205"/>
                  <a:pt x="5857102" y="2891481"/>
                </a:cubicBezTo>
                <a:cubicBezTo>
                  <a:pt x="5735594" y="2831757"/>
                  <a:pt x="5626443" y="2716426"/>
                  <a:pt x="5523470" y="2669059"/>
                </a:cubicBezTo>
                <a:cubicBezTo>
                  <a:pt x="5420497" y="2621692"/>
                  <a:pt x="5344297" y="2621692"/>
                  <a:pt x="5239265" y="2607276"/>
                </a:cubicBezTo>
                <a:cubicBezTo>
                  <a:pt x="5134233" y="2592860"/>
                  <a:pt x="5012724" y="2566086"/>
                  <a:pt x="4893275" y="2582562"/>
                </a:cubicBezTo>
                <a:cubicBezTo>
                  <a:pt x="4773826" y="2599038"/>
                  <a:pt x="4621427" y="2654644"/>
                  <a:pt x="4522573" y="2706130"/>
                </a:cubicBezTo>
                <a:cubicBezTo>
                  <a:pt x="4423719" y="2757616"/>
                  <a:pt x="4370173" y="2794687"/>
                  <a:pt x="4300151" y="2891481"/>
                </a:cubicBezTo>
                <a:cubicBezTo>
                  <a:pt x="4230129" y="2988275"/>
                  <a:pt x="4162167" y="3173627"/>
                  <a:pt x="4102443" y="3286897"/>
                </a:cubicBezTo>
                <a:cubicBezTo>
                  <a:pt x="4042719" y="3400167"/>
                  <a:pt x="4005648" y="3492844"/>
                  <a:pt x="3941805" y="3571103"/>
                </a:cubicBezTo>
                <a:cubicBezTo>
                  <a:pt x="3877962" y="3649362"/>
                  <a:pt x="3791465" y="3665838"/>
                  <a:pt x="3719384" y="3756454"/>
                </a:cubicBezTo>
                <a:cubicBezTo>
                  <a:pt x="3647303" y="3847070"/>
                  <a:pt x="3616411" y="4003589"/>
                  <a:pt x="3509319" y="4114800"/>
                </a:cubicBezTo>
                <a:cubicBezTo>
                  <a:pt x="3402227" y="4226011"/>
                  <a:pt x="3202459" y="4349579"/>
                  <a:pt x="3076832" y="4423719"/>
                </a:cubicBezTo>
                <a:cubicBezTo>
                  <a:pt x="2951205" y="4497859"/>
                  <a:pt x="2870887" y="4543167"/>
                  <a:pt x="2755557" y="4559643"/>
                </a:cubicBezTo>
                <a:cubicBezTo>
                  <a:pt x="2640227" y="4576119"/>
                  <a:pt x="2483708" y="4557584"/>
                  <a:pt x="2384854" y="4522573"/>
                </a:cubicBezTo>
                <a:cubicBezTo>
                  <a:pt x="2286000" y="4487562"/>
                  <a:pt x="2238632" y="4382529"/>
                  <a:pt x="2162432" y="4349578"/>
                </a:cubicBezTo>
                <a:cubicBezTo>
                  <a:pt x="2086232" y="4316627"/>
                  <a:pt x="2024448" y="4331043"/>
                  <a:pt x="1927654" y="4324865"/>
                </a:cubicBezTo>
                <a:cubicBezTo>
                  <a:pt x="1830860" y="4318687"/>
                  <a:pt x="1752600" y="4407243"/>
                  <a:pt x="1581665" y="4312508"/>
                </a:cubicBezTo>
                <a:cubicBezTo>
                  <a:pt x="1410730" y="4217773"/>
                  <a:pt x="1062681" y="3892378"/>
                  <a:pt x="902043" y="3756454"/>
                </a:cubicBezTo>
                <a:cubicBezTo>
                  <a:pt x="741405" y="3620530"/>
                  <a:pt x="689919" y="3591697"/>
                  <a:pt x="617838" y="3496962"/>
                </a:cubicBezTo>
                <a:cubicBezTo>
                  <a:pt x="545757" y="3402227"/>
                  <a:pt x="518984" y="3319848"/>
                  <a:pt x="469557" y="3188043"/>
                </a:cubicBezTo>
                <a:cubicBezTo>
                  <a:pt x="420130" y="3056238"/>
                  <a:pt x="383059" y="2846173"/>
                  <a:pt x="321275" y="2706130"/>
                </a:cubicBezTo>
                <a:cubicBezTo>
                  <a:pt x="259491" y="2566087"/>
                  <a:pt x="152400" y="2413687"/>
                  <a:pt x="98854" y="2347784"/>
                </a:cubicBezTo>
                <a:cubicBezTo>
                  <a:pt x="45308" y="2281881"/>
                  <a:pt x="22654" y="2296297"/>
                  <a:pt x="0" y="2310714"/>
                </a:cubicBez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orme libre 12">
            <a:extLst>
              <a:ext uri="{FF2B5EF4-FFF2-40B4-BE49-F238E27FC236}">
                <a16:creationId xmlns:a16="http://schemas.microsoft.com/office/drawing/2014/main" id="{57A053D8-0FE2-FE4D-AA5C-9CE61A8BD502}"/>
              </a:ext>
            </a:extLst>
          </p:cNvPr>
          <p:cNvSpPr/>
          <p:nvPr/>
        </p:nvSpPr>
        <p:spPr>
          <a:xfrm>
            <a:off x="5055476" y="1418897"/>
            <a:ext cx="4719145" cy="3268717"/>
          </a:xfrm>
          <a:custGeom>
            <a:avLst/>
            <a:gdLst>
              <a:gd name="connsiteX0" fmla="*/ 2207172 w 4719145"/>
              <a:gd name="connsiteY0" fmla="*/ 0 h 3268717"/>
              <a:gd name="connsiteX1" fmla="*/ 2207172 w 4719145"/>
              <a:gd name="connsiteY1" fmla="*/ 0 h 3268717"/>
              <a:gd name="connsiteX2" fmla="*/ 2217683 w 4719145"/>
              <a:gd name="connsiteY2" fmla="*/ 136634 h 3268717"/>
              <a:gd name="connsiteX3" fmla="*/ 2238703 w 4719145"/>
              <a:gd name="connsiteY3" fmla="*/ 199696 h 3268717"/>
              <a:gd name="connsiteX4" fmla="*/ 2249214 w 4719145"/>
              <a:gd name="connsiteY4" fmla="*/ 231227 h 3268717"/>
              <a:gd name="connsiteX5" fmla="*/ 2259724 w 4719145"/>
              <a:gd name="connsiteY5" fmla="*/ 304800 h 3268717"/>
              <a:gd name="connsiteX6" fmla="*/ 2280745 w 4719145"/>
              <a:gd name="connsiteY6" fmla="*/ 378372 h 3268717"/>
              <a:gd name="connsiteX7" fmla="*/ 2312276 w 4719145"/>
              <a:gd name="connsiteY7" fmla="*/ 493986 h 3268717"/>
              <a:gd name="connsiteX8" fmla="*/ 2354317 w 4719145"/>
              <a:gd name="connsiteY8" fmla="*/ 557048 h 3268717"/>
              <a:gd name="connsiteX9" fmla="*/ 2375338 w 4719145"/>
              <a:gd name="connsiteY9" fmla="*/ 588579 h 3268717"/>
              <a:gd name="connsiteX10" fmla="*/ 2396358 w 4719145"/>
              <a:gd name="connsiteY10" fmla="*/ 630620 h 3268717"/>
              <a:gd name="connsiteX11" fmla="*/ 2974427 w 4719145"/>
              <a:gd name="connsiteY11" fmla="*/ 1145627 h 3268717"/>
              <a:gd name="connsiteX12" fmla="*/ 3489434 w 4719145"/>
              <a:gd name="connsiteY12" fmla="*/ 1418896 h 3268717"/>
              <a:gd name="connsiteX13" fmla="*/ 3899338 w 4719145"/>
              <a:gd name="connsiteY13" fmla="*/ 1912882 h 3268717"/>
              <a:gd name="connsiteX14" fmla="*/ 4330262 w 4719145"/>
              <a:gd name="connsiteY14" fmla="*/ 2501462 h 3268717"/>
              <a:gd name="connsiteX15" fmla="*/ 4593021 w 4719145"/>
              <a:gd name="connsiteY15" fmla="*/ 2743200 h 3268717"/>
              <a:gd name="connsiteX16" fmla="*/ 4635062 w 4719145"/>
              <a:gd name="connsiteY16" fmla="*/ 3005958 h 3268717"/>
              <a:gd name="connsiteX17" fmla="*/ 4719145 w 4719145"/>
              <a:gd name="connsiteY17" fmla="*/ 3142593 h 3268717"/>
              <a:gd name="connsiteX18" fmla="*/ 4593021 w 4719145"/>
              <a:gd name="connsiteY18" fmla="*/ 3237186 h 3268717"/>
              <a:gd name="connsiteX19" fmla="*/ 4120055 w 4719145"/>
              <a:gd name="connsiteY19" fmla="*/ 3268717 h 3268717"/>
              <a:gd name="connsiteX20" fmla="*/ 2890345 w 4719145"/>
              <a:gd name="connsiteY20" fmla="*/ 2680137 h 3268717"/>
              <a:gd name="connsiteX21" fmla="*/ 2511972 w 4719145"/>
              <a:gd name="connsiteY21" fmla="*/ 2585544 h 3268717"/>
              <a:gd name="connsiteX22" fmla="*/ 1965434 w 4719145"/>
              <a:gd name="connsiteY22" fmla="*/ 2627586 h 3268717"/>
              <a:gd name="connsiteX23" fmla="*/ 1692165 w 4719145"/>
              <a:gd name="connsiteY23" fmla="*/ 2753710 h 3268717"/>
              <a:gd name="connsiteX24" fmla="*/ 1587062 w 4719145"/>
              <a:gd name="connsiteY24" fmla="*/ 2827282 h 3268717"/>
              <a:gd name="connsiteX25" fmla="*/ 1545021 w 4719145"/>
              <a:gd name="connsiteY25" fmla="*/ 2732689 h 3268717"/>
              <a:gd name="connsiteX26" fmla="*/ 1534510 w 4719145"/>
              <a:gd name="connsiteY26" fmla="*/ 2701158 h 3268717"/>
              <a:gd name="connsiteX27" fmla="*/ 1492469 w 4719145"/>
              <a:gd name="connsiteY27" fmla="*/ 2627586 h 3268717"/>
              <a:gd name="connsiteX28" fmla="*/ 1471448 w 4719145"/>
              <a:gd name="connsiteY28" fmla="*/ 2575034 h 3268717"/>
              <a:gd name="connsiteX29" fmla="*/ 1460938 w 4719145"/>
              <a:gd name="connsiteY29" fmla="*/ 2543503 h 3268717"/>
              <a:gd name="connsiteX30" fmla="*/ 1387365 w 4719145"/>
              <a:gd name="connsiteY30" fmla="*/ 2448910 h 3268717"/>
              <a:gd name="connsiteX31" fmla="*/ 1355834 w 4719145"/>
              <a:gd name="connsiteY31" fmla="*/ 2385848 h 3268717"/>
              <a:gd name="connsiteX32" fmla="*/ 1324303 w 4719145"/>
              <a:gd name="connsiteY32" fmla="*/ 2364827 h 3268717"/>
              <a:gd name="connsiteX33" fmla="*/ 1261241 w 4719145"/>
              <a:gd name="connsiteY33" fmla="*/ 2312275 h 3268717"/>
              <a:gd name="connsiteX34" fmla="*/ 1240221 w 4719145"/>
              <a:gd name="connsiteY34" fmla="*/ 2280744 h 3268717"/>
              <a:gd name="connsiteX35" fmla="*/ 1124607 w 4719145"/>
              <a:gd name="connsiteY35" fmla="*/ 2217682 h 3268717"/>
              <a:gd name="connsiteX36" fmla="*/ 1051034 w 4719145"/>
              <a:gd name="connsiteY36" fmla="*/ 2175641 h 3268717"/>
              <a:gd name="connsiteX37" fmla="*/ 1008993 w 4719145"/>
              <a:gd name="connsiteY37" fmla="*/ 2112579 h 3268717"/>
              <a:gd name="connsiteX38" fmla="*/ 987972 w 4719145"/>
              <a:gd name="connsiteY38" fmla="*/ 2081048 h 3268717"/>
              <a:gd name="connsiteX39" fmla="*/ 977462 w 4719145"/>
              <a:gd name="connsiteY39" fmla="*/ 2049517 h 3268717"/>
              <a:gd name="connsiteX40" fmla="*/ 945931 w 4719145"/>
              <a:gd name="connsiteY40" fmla="*/ 2039006 h 3268717"/>
              <a:gd name="connsiteX41" fmla="*/ 0 w 4719145"/>
              <a:gd name="connsiteY41" fmla="*/ 283779 h 3268717"/>
              <a:gd name="connsiteX42" fmla="*/ 2249214 w 4719145"/>
              <a:gd name="connsiteY42" fmla="*/ 52551 h 3268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719145" h="3268717">
                <a:moveTo>
                  <a:pt x="2207172" y="0"/>
                </a:moveTo>
                <a:lnTo>
                  <a:pt x="2207172" y="0"/>
                </a:lnTo>
                <a:cubicBezTo>
                  <a:pt x="2210676" y="45545"/>
                  <a:pt x="2210559" y="91514"/>
                  <a:pt x="2217683" y="136634"/>
                </a:cubicBezTo>
                <a:cubicBezTo>
                  <a:pt x="2221139" y="158521"/>
                  <a:pt x="2231696" y="178675"/>
                  <a:pt x="2238703" y="199696"/>
                </a:cubicBezTo>
                <a:lnTo>
                  <a:pt x="2249214" y="231227"/>
                </a:lnTo>
                <a:cubicBezTo>
                  <a:pt x="2252717" y="255751"/>
                  <a:pt x="2255293" y="280426"/>
                  <a:pt x="2259724" y="304800"/>
                </a:cubicBezTo>
                <a:cubicBezTo>
                  <a:pt x="2272832" y="376897"/>
                  <a:pt x="2265734" y="318329"/>
                  <a:pt x="2280745" y="378372"/>
                </a:cubicBezTo>
                <a:cubicBezTo>
                  <a:pt x="2288643" y="409963"/>
                  <a:pt x="2294235" y="466925"/>
                  <a:pt x="2312276" y="493986"/>
                </a:cubicBezTo>
                <a:lnTo>
                  <a:pt x="2354317" y="557048"/>
                </a:lnTo>
                <a:lnTo>
                  <a:pt x="2375338" y="588579"/>
                </a:lnTo>
                <a:cubicBezTo>
                  <a:pt x="2387415" y="624810"/>
                  <a:pt x="2378014" y="612276"/>
                  <a:pt x="2396358" y="630620"/>
                </a:cubicBezTo>
                <a:lnTo>
                  <a:pt x="2974427" y="1145627"/>
                </a:lnTo>
                <a:lnTo>
                  <a:pt x="3489434" y="1418896"/>
                </a:lnTo>
                <a:lnTo>
                  <a:pt x="3899338" y="1912882"/>
                </a:lnTo>
                <a:lnTo>
                  <a:pt x="4330262" y="2501462"/>
                </a:lnTo>
                <a:lnTo>
                  <a:pt x="4593021" y="2743200"/>
                </a:lnTo>
                <a:lnTo>
                  <a:pt x="4635062" y="3005958"/>
                </a:lnTo>
                <a:lnTo>
                  <a:pt x="4719145" y="3142593"/>
                </a:lnTo>
                <a:lnTo>
                  <a:pt x="4593021" y="3237186"/>
                </a:lnTo>
                <a:lnTo>
                  <a:pt x="4120055" y="3268717"/>
                </a:lnTo>
                <a:lnTo>
                  <a:pt x="2890345" y="2680137"/>
                </a:lnTo>
                <a:lnTo>
                  <a:pt x="2511972" y="2585544"/>
                </a:lnTo>
                <a:lnTo>
                  <a:pt x="1965434" y="2627586"/>
                </a:lnTo>
                <a:lnTo>
                  <a:pt x="1692165" y="2753710"/>
                </a:lnTo>
                <a:lnTo>
                  <a:pt x="1587062" y="2827282"/>
                </a:lnTo>
                <a:cubicBezTo>
                  <a:pt x="1573048" y="2795751"/>
                  <a:pt x="1558292" y="2764540"/>
                  <a:pt x="1545021" y="2732689"/>
                </a:cubicBezTo>
                <a:cubicBezTo>
                  <a:pt x="1540760" y="2722462"/>
                  <a:pt x="1539465" y="2711067"/>
                  <a:pt x="1534510" y="2701158"/>
                </a:cubicBezTo>
                <a:cubicBezTo>
                  <a:pt x="1466881" y="2565900"/>
                  <a:pt x="1566171" y="2793413"/>
                  <a:pt x="1492469" y="2627586"/>
                </a:cubicBezTo>
                <a:cubicBezTo>
                  <a:pt x="1484806" y="2610345"/>
                  <a:pt x="1478073" y="2592700"/>
                  <a:pt x="1471448" y="2575034"/>
                </a:cubicBezTo>
                <a:cubicBezTo>
                  <a:pt x="1467558" y="2564661"/>
                  <a:pt x="1467083" y="2552721"/>
                  <a:pt x="1460938" y="2543503"/>
                </a:cubicBezTo>
                <a:cubicBezTo>
                  <a:pt x="1438780" y="2510266"/>
                  <a:pt x="1387365" y="2448910"/>
                  <a:pt x="1387365" y="2448910"/>
                </a:cubicBezTo>
                <a:cubicBezTo>
                  <a:pt x="1378817" y="2423264"/>
                  <a:pt x="1376210" y="2406224"/>
                  <a:pt x="1355834" y="2385848"/>
                </a:cubicBezTo>
                <a:cubicBezTo>
                  <a:pt x="1346902" y="2376916"/>
                  <a:pt x="1334007" y="2372914"/>
                  <a:pt x="1324303" y="2364827"/>
                </a:cubicBezTo>
                <a:cubicBezTo>
                  <a:pt x="1243377" y="2297388"/>
                  <a:pt x="1339527" y="2364466"/>
                  <a:pt x="1261241" y="2312275"/>
                </a:cubicBezTo>
                <a:cubicBezTo>
                  <a:pt x="1254234" y="2301765"/>
                  <a:pt x="1249153" y="2289676"/>
                  <a:pt x="1240221" y="2280744"/>
                </a:cubicBezTo>
                <a:cubicBezTo>
                  <a:pt x="1221022" y="2261545"/>
                  <a:pt x="1124714" y="2217735"/>
                  <a:pt x="1124607" y="2217682"/>
                </a:cubicBezTo>
                <a:cubicBezTo>
                  <a:pt x="1071260" y="2191009"/>
                  <a:pt x="1095607" y="2205357"/>
                  <a:pt x="1051034" y="2175641"/>
                </a:cubicBezTo>
                <a:lnTo>
                  <a:pt x="1008993" y="2112579"/>
                </a:lnTo>
                <a:lnTo>
                  <a:pt x="987972" y="2081048"/>
                </a:lnTo>
                <a:cubicBezTo>
                  <a:pt x="984469" y="2070538"/>
                  <a:pt x="985296" y="2057351"/>
                  <a:pt x="977462" y="2049517"/>
                </a:cubicBezTo>
                <a:cubicBezTo>
                  <a:pt x="969628" y="2041683"/>
                  <a:pt x="945931" y="2039006"/>
                  <a:pt x="945931" y="2039006"/>
                </a:cubicBezTo>
                <a:lnTo>
                  <a:pt x="0" y="283779"/>
                </a:lnTo>
                <a:lnTo>
                  <a:pt x="2249214" y="52551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 13">
            <a:extLst>
              <a:ext uri="{FF2B5EF4-FFF2-40B4-BE49-F238E27FC236}">
                <a16:creationId xmlns:a16="http://schemas.microsoft.com/office/drawing/2014/main" id="{EBD6E574-2F96-1445-9ABD-A8549CE56A33}"/>
              </a:ext>
            </a:extLst>
          </p:cNvPr>
          <p:cNvSpPr/>
          <p:nvPr/>
        </p:nvSpPr>
        <p:spPr>
          <a:xfrm>
            <a:off x="2858814" y="1702676"/>
            <a:ext cx="3741683" cy="4214648"/>
          </a:xfrm>
          <a:custGeom>
            <a:avLst/>
            <a:gdLst>
              <a:gd name="connsiteX0" fmla="*/ 2081048 w 3741683"/>
              <a:gd name="connsiteY0" fmla="*/ 0 h 4214648"/>
              <a:gd name="connsiteX1" fmla="*/ 3079531 w 3741683"/>
              <a:gd name="connsiteY1" fmla="*/ 1797269 h 4214648"/>
              <a:gd name="connsiteX2" fmla="*/ 3195145 w 3741683"/>
              <a:gd name="connsiteY2" fmla="*/ 1975945 h 4214648"/>
              <a:gd name="connsiteX3" fmla="*/ 3468414 w 3741683"/>
              <a:gd name="connsiteY3" fmla="*/ 2144110 h 4214648"/>
              <a:gd name="connsiteX4" fmla="*/ 3741683 w 3741683"/>
              <a:gd name="connsiteY4" fmla="*/ 2606565 h 4214648"/>
              <a:gd name="connsiteX5" fmla="*/ 3447393 w 3741683"/>
              <a:gd name="connsiteY5" fmla="*/ 3174124 h 4214648"/>
              <a:gd name="connsiteX6" fmla="*/ 3373820 w 3741683"/>
              <a:gd name="connsiteY6" fmla="*/ 3258207 h 4214648"/>
              <a:gd name="connsiteX7" fmla="*/ 3142593 w 3741683"/>
              <a:gd name="connsiteY7" fmla="*/ 3468414 h 4214648"/>
              <a:gd name="connsiteX8" fmla="*/ 2617076 w 3741683"/>
              <a:gd name="connsiteY8" fmla="*/ 4067503 h 4214648"/>
              <a:gd name="connsiteX9" fmla="*/ 2291255 w 3741683"/>
              <a:gd name="connsiteY9" fmla="*/ 4214648 h 4214648"/>
              <a:gd name="connsiteX10" fmla="*/ 1839310 w 3741683"/>
              <a:gd name="connsiteY10" fmla="*/ 4183117 h 4214648"/>
              <a:gd name="connsiteX11" fmla="*/ 1650124 w 3741683"/>
              <a:gd name="connsiteY11" fmla="*/ 4056993 h 4214648"/>
              <a:gd name="connsiteX12" fmla="*/ 1124607 w 3741683"/>
              <a:gd name="connsiteY12" fmla="*/ 3972910 h 4214648"/>
              <a:gd name="connsiteX13" fmla="*/ 168165 w 3741683"/>
              <a:gd name="connsiteY13" fmla="*/ 3163614 h 4214648"/>
              <a:gd name="connsiteX14" fmla="*/ 0 w 3741683"/>
              <a:gd name="connsiteY14" fmla="*/ 2932386 h 4214648"/>
              <a:gd name="connsiteX15" fmla="*/ 147145 w 3741683"/>
              <a:gd name="connsiteY15" fmla="*/ 189186 h 4214648"/>
              <a:gd name="connsiteX16" fmla="*/ 2081048 w 3741683"/>
              <a:gd name="connsiteY16" fmla="*/ 0 h 4214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41683" h="4214648">
                <a:moveTo>
                  <a:pt x="2081048" y="0"/>
                </a:moveTo>
                <a:lnTo>
                  <a:pt x="3079531" y="1797269"/>
                </a:lnTo>
                <a:lnTo>
                  <a:pt x="3195145" y="1975945"/>
                </a:lnTo>
                <a:lnTo>
                  <a:pt x="3468414" y="2144110"/>
                </a:lnTo>
                <a:lnTo>
                  <a:pt x="3741683" y="2606565"/>
                </a:lnTo>
                <a:lnTo>
                  <a:pt x="3447393" y="3174124"/>
                </a:lnTo>
                <a:lnTo>
                  <a:pt x="3373820" y="3258207"/>
                </a:lnTo>
                <a:lnTo>
                  <a:pt x="3142593" y="3468414"/>
                </a:lnTo>
                <a:lnTo>
                  <a:pt x="2617076" y="4067503"/>
                </a:lnTo>
                <a:lnTo>
                  <a:pt x="2291255" y="4214648"/>
                </a:lnTo>
                <a:lnTo>
                  <a:pt x="1839310" y="4183117"/>
                </a:lnTo>
                <a:lnTo>
                  <a:pt x="1650124" y="4056993"/>
                </a:lnTo>
                <a:lnTo>
                  <a:pt x="1124607" y="3972910"/>
                </a:lnTo>
                <a:lnTo>
                  <a:pt x="168165" y="3163614"/>
                </a:lnTo>
                <a:lnTo>
                  <a:pt x="0" y="2932386"/>
                </a:lnTo>
                <a:lnTo>
                  <a:pt x="147145" y="189186"/>
                </a:lnTo>
                <a:lnTo>
                  <a:pt x="2081048" y="0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Étoile à 5 branches 16">
            <a:extLst>
              <a:ext uri="{FF2B5EF4-FFF2-40B4-BE49-F238E27FC236}">
                <a16:creationId xmlns:a16="http://schemas.microsoft.com/office/drawing/2014/main" id="{83046EB1-9EBA-3744-A93C-E25606A3D55A}"/>
              </a:ext>
            </a:extLst>
          </p:cNvPr>
          <p:cNvSpPr/>
          <p:nvPr/>
        </p:nvSpPr>
        <p:spPr>
          <a:xfrm>
            <a:off x="7050356" y="1702676"/>
            <a:ext cx="315310" cy="22654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Étoile à 5 branches 17">
            <a:extLst>
              <a:ext uri="{FF2B5EF4-FFF2-40B4-BE49-F238E27FC236}">
                <a16:creationId xmlns:a16="http://schemas.microsoft.com/office/drawing/2014/main" id="{83BD1D52-A027-2D4F-AE80-C6AEB1F9D58E}"/>
              </a:ext>
            </a:extLst>
          </p:cNvPr>
          <p:cNvSpPr/>
          <p:nvPr/>
        </p:nvSpPr>
        <p:spPr>
          <a:xfrm>
            <a:off x="7195415" y="2017920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orme libre 18">
            <a:extLst>
              <a:ext uri="{FF2B5EF4-FFF2-40B4-BE49-F238E27FC236}">
                <a16:creationId xmlns:a16="http://schemas.microsoft.com/office/drawing/2014/main" id="{3F3248F3-2E1C-304F-943C-5DA01D678970}"/>
              </a:ext>
            </a:extLst>
          </p:cNvPr>
          <p:cNvSpPr/>
          <p:nvPr/>
        </p:nvSpPr>
        <p:spPr>
          <a:xfrm>
            <a:off x="5075293" y="1437605"/>
            <a:ext cx="4719145" cy="3268717"/>
          </a:xfrm>
          <a:custGeom>
            <a:avLst/>
            <a:gdLst>
              <a:gd name="connsiteX0" fmla="*/ 2207172 w 4719145"/>
              <a:gd name="connsiteY0" fmla="*/ 0 h 3268717"/>
              <a:gd name="connsiteX1" fmla="*/ 2207172 w 4719145"/>
              <a:gd name="connsiteY1" fmla="*/ 0 h 3268717"/>
              <a:gd name="connsiteX2" fmla="*/ 2217683 w 4719145"/>
              <a:gd name="connsiteY2" fmla="*/ 136634 h 3268717"/>
              <a:gd name="connsiteX3" fmla="*/ 2238703 w 4719145"/>
              <a:gd name="connsiteY3" fmla="*/ 199696 h 3268717"/>
              <a:gd name="connsiteX4" fmla="*/ 2249214 w 4719145"/>
              <a:gd name="connsiteY4" fmla="*/ 231227 h 3268717"/>
              <a:gd name="connsiteX5" fmla="*/ 2259724 w 4719145"/>
              <a:gd name="connsiteY5" fmla="*/ 304800 h 3268717"/>
              <a:gd name="connsiteX6" fmla="*/ 2280745 w 4719145"/>
              <a:gd name="connsiteY6" fmla="*/ 378372 h 3268717"/>
              <a:gd name="connsiteX7" fmla="*/ 2312276 w 4719145"/>
              <a:gd name="connsiteY7" fmla="*/ 493986 h 3268717"/>
              <a:gd name="connsiteX8" fmla="*/ 2354317 w 4719145"/>
              <a:gd name="connsiteY8" fmla="*/ 557048 h 3268717"/>
              <a:gd name="connsiteX9" fmla="*/ 2375338 w 4719145"/>
              <a:gd name="connsiteY9" fmla="*/ 588579 h 3268717"/>
              <a:gd name="connsiteX10" fmla="*/ 2396358 w 4719145"/>
              <a:gd name="connsiteY10" fmla="*/ 630620 h 3268717"/>
              <a:gd name="connsiteX11" fmla="*/ 2974427 w 4719145"/>
              <a:gd name="connsiteY11" fmla="*/ 1145627 h 3268717"/>
              <a:gd name="connsiteX12" fmla="*/ 3489434 w 4719145"/>
              <a:gd name="connsiteY12" fmla="*/ 1418896 h 3268717"/>
              <a:gd name="connsiteX13" fmla="*/ 3899338 w 4719145"/>
              <a:gd name="connsiteY13" fmla="*/ 1912882 h 3268717"/>
              <a:gd name="connsiteX14" fmla="*/ 4330262 w 4719145"/>
              <a:gd name="connsiteY14" fmla="*/ 2501462 h 3268717"/>
              <a:gd name="connsiteX15" fmla="*/ 4593021 w 4719145"/>
              <a:gd name="connsiteY15" fmla="*/ 2743200 h 3268717"/>
              <a:gd name="connsiteX16" fmla="*/ 4635062 w 4719145"/>
              <a:gd name="connsiteY16" fmla="*/ 3005958 h 3268717"/>
              <a:gd name="connsiteX17" fmla="*/ 4719145 w 4719145"/>
              <a:gd name="connsiteY17" fmla="*/ 3142593 h 3268717"/>
              <a:gd name="connsiteX18" fmla="*/ 4593021 w 4719145"/>
              <a:gd name="connsiteY18" fmla="*/ 3237186 h 3268717"/>
              <a:gd name="connsiteX19" fmla="*/ 4120055 w 4719145"/>
              <a:gd name="connsiteY19" fmla="*/ 3268717 h 3268717"/>
              <a:gd name="connsiteX20" fmla="*/ 2890345 w 4719145"/>
              <a:gd name="connsiteY20" fmla="*/ 2680137 h 3268717"/>
              <a:gd name="connsiteX21" fmla="*/ 2511972 w 4719145"/>
              <a:gd name="connsiteY21" fmla="*/ 2585544 h 3268717"/>
              <a:gd name="connsiteX22" fmla="*/ 1965434 w 4719145"/>
              <a:gd name="connsiteY22" fmla="*/ 2627586 h 3268717"/>
              <a:gd name="connsiteX23" fmla="*/ 1692165 w 4719145"/>
              <a:gd name="connsiteY23" fmla="*/ 2753710 h 3268717"/>
              <a:gd name="connsiteX24" fmla="*/ 1587062 w 4719145"/>
              <a:gd name="connsiteY24" fmla="*/ 2827282 h 3268717"/>
              <a:gd name="connsiteX25" fmla="*/ 1545021 w 4719145"/>
              <a:gd name="connsiteY25" fmla="*/ 2732689 h 3268717"/>
              <a:gd name="connsiteX26" fmla="*/ 1534510 w 4719145"/>
              <a:gd name="connsiteY26" fmla="*/ 2701158 h 3268717"/>
              <a:gd name="connsiteX27" fmla="*/ 1492469 w 4719145"/>
              <a:gd name="connsiteY27" fmla="*/ 2627586 h 3268717"/>
              <a:gd name="connsiteX28" fmla="*/ 1471448 w 4719145"/>
              <a:gd name="connsiteY28" fmla="*/ 2575034 h 3268717"/>
              <a:gd name="connsiteX29" fmla="*/ 1460938 w 4719145"/>
              <a:gd name="connsiteY29" fmla="*/ 2543503 h 3268717"/>
              <a:gd name="connsiteX30" fmla="*/ 1387365 w 4719145"/>
              <a:gd name="connsiteY30" fmla="*/ 2448910 h 3268717"/>
              <a:gd name="connsiteX31" fmla="*/ 1355834 w 4719145"/>
              <a:gd name="connsiteY31" fmla="*/ 2385848 h 3268717"/>
              <a:gd name="connsiteX32" fmla="*/ 1324303 w 4719145"/>
              <a:gd name="connsiteY32" fmla="*/ 2364827 h 3268717"/>
              <a:gd name="connsiteX33" fmla="*/ 1261241 w 4719145"/>
              <a:gd name="connsiteY33" fmla="*/ 2312275 h 3268717"/>
              <a:gd name="connsiteX34" fmla="*/ 1240221 w 4719145"/>
              <a:gd name="connsiteY34" fmla="*/ 2280744 h 3268717"/>
              <a:gd name="connsiteX35" fmla="*/ 1124607 w 4719145"/>
              <a:gd name="connsiteY35" fmla="*/ 2217682 h 3268717"/>
              <a:gd name="connsiteX36" fmla="*/ 1051034 w 4719145"/>
              <a:gd name="connsiteY36" fmla="*/ 2175641 h 3268717"/>
              <a:gd name="connsiteX37" fmla="*/ 1008993 w 4719145"/>
              <a:gd name="connsiteY37" fmla="*/ 2112579 h 3268717"/>
              <a:gd name="connsiteX38" fmla="*/ 987972 w 4719145"/>
              <a:gd name="connsiteY38" fmla="*/ 2081048 h 3268717"/>
              <a:gd name="connsiteX39" fmla="*/ 977462 w 4719145"/>
              <a:gd name="connsiteY39" fmla="*/ 2049517 h 3268717"/>
              <a:gd name="connsiteX40" fmla="*/ 945931 w 4719145"/>
              <a:gd name="connsiteY40" fmla="*/ 2039006 h 3268717"/>
              <a:gd name="connsiteX41" fmla="*/ 0 w 4719145"/>
              <a:gd name="connsiteY41" fmla="*/ 283779 h 3268717"/>
              <a:gd name="connsiteX42" fmla="*/ 2249214 w 4719145"/>
              <a:gd name="connsiteY42" fmla="*/ 52551 h 3268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719145" h="3268717">
                <a:moveTo>
                  <a:pt x="2207172" y="0"/>
                </a:moveTo>
                <a:lnTo>
                  <a:pt x="2207172" y="0"/>
                </a:lnTo>
                <a:cubicBezTo>
                  <a:pt x="2210676" y="45545"/>
                  <a:pt x="2210559" y="91514"/>
                  <a:pt x="2217683" y="136634"/>
                </a:cubicBezTo>
                <a:cubicBezTo>
                  <a:pt x="2221139" y="158521"/>
                  <a:pt x="2231696" y="178675"/>
                  <a:pt x="2238703" y="199696"/>
                </a:cubicBezTo>
                <a:lnTo>
                  <a:pt x="2249214" y="231227"/>
                </a:lnTo>
                <a:cubicBezTo>
                  <a:pt x="2252717" y="255751"/>
                  <a:pt x="2255293" y="280426"/>
                  <a:pt x="2259724" y="304800"/>
                </a:cubicBezTo>
                <a:cubicBezTo>
                  <a:pt x="2272832" y="376897"/>
                  <a:pt x="2265734" y="318329"/>
                  <a:pt x="2280745" y="378372"/>
                </a:cubicBezTo>
                <a:cubicBezTo>
                  <a:pt x="2288643" y="409963"/>
                  <a:pt x="2294235" y="466925"/>
                  <a:pt x="2312276" y="493986"/>
                </a:cubicBezTo>
                <a:lnTo>
                  <a:pt x="2354317" y="557048"/>
                </a:lnTo>
                <a:lnTo>
                  <a:pt x="2375338" y="588579"/>
                </a:lnTo>
                <a:cubicBezTo>
                  <a:pt x="2387415" y="624810"/>
                  <a:pt x="2378014" y="612276"/>
                  <a:pt x="2396358" y="630620"/>
                </a:cubicBezTo>
                <a:lnTo>
                  <a:pt x="2974427" y="1145627"/>
                </a:lnTo>
                <a:lnTo>
                  <a:pt x="3489434" y="1418896"/>
                </a:lnTo>
                <a:lnTo>
                  <a:pt x="3899338" y="1912882"/>
                </a:lnTo>
                <a:lnTo>
                  <a:pt x="4330262" y="2501462"/>
                </a:lnTo>
                <a:lnTo>
                  <a:pt x="4593021" y="2743200"/>
                </a:lnTo>
                <a:lnTo>
                  <a:pt x="4635062" y="3005958"/>
                </a:lnTo>
                <a:lnTo>
                  <a:pt x="4719145" y="3142593"/>
                </a:lnTo>
                <a:lnTo>
                  <a:pt x="4593021" y="3237186"/>
                </a:lnTo>
                <a:lnTo>
                  <a:pt x="4120055" y="3268717"/>
                </a:lnTo>
                <a:lnTo>
                  <a:pt x="2890345" y="2680137"/>
                </a:lnTo>
                <a:lnTo>
                  <a:pt x="2511972" y="2585544"/>
                </a:lnTo>
                <a:lnTo>
                  <a:pt x="1965434" y="2627586"/>
                </a:lnTo>
                <a:lnTo>
                  <a:pt x="1692165" y="2753710"/>
                </a:lnTo>
                <a:lnTo>
                  <a:pt x="1587062" y="2827282"/>
                </a:lnTo>
                <a:cubicBezTo>
                  <a:pt x="1573048" y="2795751"/>
                  <a:pt x="1558292" y="2764540"/>
                  <a:pt x="1545021" y="2732689"/>
                </a:cubicBezTo>
                <a:cubicBezTo>
                  <a:pt x="1540760" y="2722462"/>
                  <a:pt x="1539465" y="2711067"/>
                  <a:pt x="1534510" y="2701158"/>
                </a:cubicBezTo>
                <a:cubicBezTo>
                  <a:pt x="1466881" y="2565900"/>
                  <a:pt x="1566171" y="2793413"/>
                  <a:pt x="1492469" y="2627586"/>
                </a:cubicBezTo>
                <a:cubicBezTo>
                  <a:pt x="1484806" y="2610345"/>
                  <a:pt x="1478073" y="2592700"/>
                  <a:pt x="1471448" y="2575034"/>
                </a:cubicBezTo>
                <a:cubicBezTo>
                  <a:pt x="1467558" y="2564661"/>
                  <a:pt x="1467083" y="2552721"/>
                  <a:pt x="1460938" y="2543503"/>
                </a:cubicBezTo>
                <a:cubicBezTo>
                  <a:pt x="1438780" y="2510266"/>
                  <a:pt x="1387365" y="2448910"/>
                  <a:pt x="1387365" y="2448910"/>
                </a:cubicBezTo>
                <a:cubicBezTo>
                  <a:pt x="1378817" y="2423264"/>
                  <a:pt x="1376210" y="2406224"/>
                  <a:pt x="1355834" y="2385848"/>
                </a:cubicBezTo>
                <a:cubicBezTo>
                  <a:pt x="1346902" y="2376916"/>
                  <a:pt x="1334007" y="2372914"/>
                  <a:pt x="1324303" y="2364827"/>
                </a:cubicBezTo>
                <a:cubicBezTo>
                  <a:pt x="1243377" y="2297388"/>
                  <a:pt x="1339527" y="2364466"/>
                  <a:pt x="1261241" y="2312275"/>
                </a:cubicBezTo>
                <a:cubicBezTo>
                  <a:pt x="1254234" y="2301765"/>
                  <a:pt x="1249153" y="2289676"/>
                  <a:pt x="1240221" y="2280744"/>
                </a:cubicBezTo>
                <a:cubicBezTo>
                  <a:pt x="1221022" y="2261545"/>
                  <a:pt x="1124714" y="2217735"/>
                  <a:pt x="1124607" y="2217682"/>
                </a:cubicBezTo>
                <a:cubicBezTo>
                  <a:pt x="1071260" y="2191009"/>
                  <a:pt x="1095607" y="2205357"/>
                  <a:pt x="1051034" y="2175641"/>
                </a:cubicBezTo>
                <a:lnTo>
                  <a:pt x="1008993" y="2112579"/>
                </a:lnTo>
                <a:lnTo>
                  <a:pt x="987972" y="2081048"/>
                </a:lnTo>
                <a:cubicBezTo>
                  <a:pt x="984469" y="2070538"/>
                  <a:pt x="985296" y="2057351"/>
                  <a:pt x="977462" y="2049517"/>
                </a:cubicBezTo>
                <a:cubicBezTo>
                  <a:pt x="969628" y="2041683"/>
                  <a:pt x="945931" y="2039006"/>
                  <a:pt x="945931" y="2039006"/>
                </a:cubicBezTo>
                <a:lnTo>
                  <a:pt x="0" y="283779"/>
                </a:lnTo>
                <a:lnTo>
                  <a:pt x="2249214" y="52551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Étoile à 5 branches 19">
            <a:extLst>
              <a:ext uri="{FF2B5EF4-FFF2-40B4-BE49-F238E27FC236}">
                <a16:creationId xmlns:a16="http://schemas.microsoft.com/office/drawing/2014/main" id="{A1E0DB26-51DF-644A-9C5D-585320E72ECE}"/>
              </a:ext>
            </a:extLst>
          </p:cNvPr>
          <p:cNvSpPr/>
          <p:nvPr/>
        </p:nvSpPr>
        <p:spPr>
          <a:xfrm>
            <a:off x="7542354" y="2133534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Étoile à 5 branches 20">
            <a:extLst>
              <a:ext uri="{FF2B5EF4-FFF2-40B4-BE49-F238E27FC236}">
                <a16:creationId xmlns:a16="http://schemas.microsoft.com/office/drawing/2014/main" id="{6DA55432-FF2C-884A-B940-69053F70B230}"/>
              </a:ext>
            </a:extLst>
          </p:cNvPr>
          <p:cNvSpPr/>
          <p:nvPr/>
        </p:nvSpPr>
        <p:spPr>
          <a:xfrm>
            <a:off x="7994299" y="2657882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Étoile à 5 branches 22">
            <a:extLst>
              <a:ext uri="{FF2B5EF4-FFF2-40B4-BE49-F238E27FC236}">
                <a16:creationId xmlns:a16="http://schemas.microsoft.com/office/drawing/2014/main" id="{9D82CF89-048A-404C-82ED-A118FAA688DC}"/>
              </a:ext>
            </a:extLst>
          </p:cNvPr>
          <p:cNvSpPr/>
          <p:nvPr/>
        </p:nvSpPr>
        <p:spPr>
          <a:xfrm>
            <a:off x="8164746" y="3753429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Étoile à 5 branches 23">
            <a:extLst>
              <a:ext uri="{FF2B5EF4-FFF2-40B4-BE49-F238E27FC236}">
                <a16:creationId xmlns:a16="http://schemas.microsoft.com/office/drawing/2014/main" id="{729817C5-662B-0F47-BE2E-262EC818C6B1}"/>
              </a:ext>
            </a:extLst>
          </p:cNvPr>
          <p:cNvSpPr/>
          <p:nvPr/>
        </p:nvSpPr>
        <p:spPr>
          <a:xfrm>
            <a:off x="6431289" y="1584718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Étoile à 5 branches 25">
            <a:extLst>
              <a:ext uri="{FF2B5EF4-FFF2-40B4-BE49-F238E27FC236}">
                <a16:creationId xmlns:a16="http://schemas.microsoft.com/office/drawing/2014/main" id="{9867DBB8-B556-8440-B5AA-7A56210B19CC}"/>
              </a:ext>
            </a:extLst>
          </p:cNvPr>
          <p:cNvSpPr/>
          <p:nvPr/>
        </p:nvSpPr>
        <p:spPr>
          <a:xfrm>
            <a:off x="5308100" y="2178583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Étoile à 5 branches 26">
            <a:extLst>
              <a:ext uri="{FF2B5EF4-FFF2-40B4-BE49-F238E27FC236}">
                <a16:creationId xmlns:a16="http://schemas.microsoft.com/office/drawing/2014/main" id="{19BCD0D6-48E2-A144-AEB6-E77DB6C41B40}"/>
              </a:ext>
            </a:extLst>
          </p:cNvPr>
          <p:cNvSpPr/>
          <p:nvPr/>
        </p:nvSpPr>
        <p:spPr>
          <a:xfrm>
            <a:off x="5659739" y="1660339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Étoile à 5 branches 28">
            <a:extLst>
              <a:ext uri="{FF2B5EF4-FFF2-40B4-BE49-F238E27FC236}">
                <a16:creationId xmlns:a16="http://schemas.microsoft.com/office/drawing/2014/main" id="{47F65956-5B9F-FA47-BF83-18D06D24AE50}"/>
              </a:ext>
            </a:extLst>
          </p:cNvPr>
          <p:cNvSpPr/>
          <p:nvPr/>
        </p:nvSpPr>
        <p:spPr>
          <a:xfrm>
            <a:off x="5938345" y="3173264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Étoile à 5 branches 30">
            <a:extLst>
              <a:ext uri="{FF2B5EF4-FFF2-40B4-BE49-F238E27FC236}">
                <a16:creationId xmlns:a16="http://schemas.microsoft.com/office/drawing/2014/main" id="{B7B8250B-B318-4346-9AA4-53F7ED62A51A}"/>
              </a:ext>
            </a:extLst>
          </p:cNvPr>
          <p:cNvSpPr/>
          <p:nvPr/>
        </p:nvSpPr>
        <p:spPr>
          <a:xfrm>
            <a:off x="6644847" y="3810000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Étoile à 5 branches 31">
            <a:extLst>
              <a:ext uri="{FF2B5EF4-FFF2-40B4-BE49-F238E27FC236}">
                <a16:creationId xmlns:a16="http://schemas.microsoft.com/office/drawing/2014/main" id="{DCAB3382-87A2-2C42-B84A-0DE8AFAC5971}"/>
              </a:ext>
            </a:extLst>
          </p:cNvPr>
          <p:cNvSpPr/>
          <p:nvPr/>
        </p:nvSpPr>
        <p:spPr>
          <a:xfrm>
            <a:off x="3940551" y="2101182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Étoile à 5 branches 32">
            <a:extLst>
              <a:ext uri="{FF2B5EF4-FFF2-40B4-BE49-F238E27FC236}">
                <a16:creationId xmlns:a16="http://schemas.microsoft.com/office/drawing/2014/main" id="{2C6FE363-4EC0-BE48-9C65-74FBCF313E6A}"/>
              </a:ext>
            </a:extLst>
          </p:cNvPr>
          <p:cNvSpPr/>
          <p:nvPr/>
        </p:nvSpPr>
        <p:spPr>
          <a:xfrm>
            <a:off x="5146610" y="3018807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Étoile à 5 branches 33">
            <a:extLst>
              <a:ext uri="{FF2B5EF4-FFF2-40B4-BE49-F238E27FC236}">
                <a16:creationId xmlns:a16="http://schemas.microsoft.com/office/drawing/2014/main" id="{A0ECBFB0-5B98-6848-9F75-F74886FCD488}"/>
              </a:ext>
            </a:extLst>
          </p:cNvPr>
          <p:cNvSpPr/>
          <p:nvPr/>
        </p:nvSpPr>
        <p:spPr>
          <a:xfrm>
            <a:off x="4545565" y="2133534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Étoile à 5 branches 34">
            <a:extLst>
              <a:ext uri="{FF2B5EF4-FFF2-40B4-BE49-F238E27FC236}">
                <a16:creationId xmlns:a16="http://schemas.microsoft.com/office/drawing/2014/main" id="{B54C7D77-2B29-1A4E-9DF9-F6AD77640BE6}"/>
              </a:ext>
            </a:extLst>
          </p:cNvPr>
          <p:cNvSpPr/>
          <p:nvPr/>
        </p:nvSpPr>
        <p:spPr>
          <a:xfrm>
            <a:off x="6119008" y="4484396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Étoile à 5 branches 35">
            <a:extLst>
              <a:ext uri="{FF2B5EF4-FFF2-40B4-BE49-F238E27FC236}">
                <a16:creationId xmlns:a16="http://schemas.microsoft.com/office/drawing/2014/main" id="{24B13CC6-7F72-7E4C-B500-BE3D736B263E}"/>
              </a:ext>
            </a:extLst>
          </p:cNvPr>
          <p:cNvSpPr/>
          <p:nvPr/>
        </p:nvSpPr>
        <p:spPr>
          <a:xfrm>
            <a:off x="4881426" y="4345423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Étoile à 5 branches 36">
            <a:extLst>
              <a:ext uri="{FF2B5EF4-FFF2-40B4-BE49-F238E27FC236}">
                <a16:creationId xmlns:a16="http://schemas.microsoft.com/office/drawing/2014/main" id="{34E4803F-24C7-724C-8781-8433A709B380}"/>
              </a:ext>
            </a:extLst>
          </p:cNvPr>
          <p:cNvSpPr/>
          <p:nvPr/>
        </p:nvSpPr>
        <p:spPr>
          <a:xfrm>
            <a:off x="4543829" y="5686096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Étoile à 5 branches 38">
            <a:extLst>
              <a:ext uri="{FF2B5EF4-FFF2-40B4-BE49-F238E27FC236}">
                <a16:creationId xmlns:a16="http://schemas.microsoft.com/office/drawing/2014/main" id="{B1B29669-8F01-6241-AA34-34670EB703F9}"/>
              </a:ext>
            </a:extLst>
          </p:cNvPr>
          <p:cNvSpPr/>
          <p:nvPr/>
        </p:nvSpPr>
        <p:spPr>
          <a:xfrm>
            <a:off x="2581983" y="2657882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Étoile à 5 branches 40">
            <a:extLst>
              <a:ext uri="{FF2B5EF4-FFF2-40B4-BE49-F238E27FC236}">
                <a16:creationId xmlns:a16="http://schemas.microsoft.com/office/drawing/2014/main" id="{63A5DDD1-C195-2648-A841-253000A274DE}"/>
              </a:ext>
            </a:extLst>
          </p:cNvPr>
          <p:cNvSpPr/>
          <p:nvPr/>
        </p:nvSpPr>
        <p:spPr>
          <a:xfrm>
            <a:off x="3149855" y="4804933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Étoile à 5 branches 41">
            <a:extLst>
              <a:ext uri="{FF2B5EF4-FFF2-40B4-BE49-F238E27FC236}">
                <a16:creationId xmlns:a16="http://schemas.microsoft.com/office/drawing/2014/main" id="{B9580561-B6B9-E345-AA98-FB514006768C}"/>
              </a:ext>
            </a:extLst>
          </p:cNvPr>
          <p:cNvSpPr/>
          <p:nvPr/>
        </p:nvSpPr>
        <p:spPr>
          <a:xfrm>
            <a:off x="4823835" y="2373726"/>
            <a:ext cx="367862" cy="397691"/>
          </a:xfrm>
          <a:prstGeom prst="star5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7738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rbre, vert, grand, debout&#10;&#10;Description générée automatiquement">
            <a:extLst>
              <a:ext uri="{FF2B5EF4-FFF2-40B4-BE49-F238E27FC236}">
                <a16:creationId xmlns:a16="http://schemas.microsoft.com/office/drawing/2014/main" id="{588E855F-B301-0D4B-BB3A-FE7C63AF8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198" y="-7946"/>
            <a:ext cx="9923802" cy="6923740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6" name="Image 5" descr="Une image contenant pièce, bâtiment, scène, signe&#10;&#10;Description générée automatiquement">
            <a:extLst>
              <a:ext uri="{FF2B5EF4-FFF2-40B4-BE49-F238E27FC236}">
                <a16:creationId xmlns:a16="http://schemas.microsoft.com/office/drawing/2014/main" id="{10BF8FC1-3FC4-0A4C-93E3-4F88D3A15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17" y="245713"/>
            <a:ext cx="1196782" cy="119678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62FDE45-64BC-354B-A281-8602A5A65D7B}"/>
              </a:ext>
            </a:extLst>
          </p:cNvPr>
          <p:cNvSpPr txBox="1"/>
          <p:nvPr/>
        </p:nvSpPr>
        <p:spPr>
          <a:xfrm>
            <a:off x="276368" y="1442495"/>
            <a:ext cx="19992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Battue</a:t>
            </a:r>
          </a:p>
          <a:p>
            <a:endParaRPr lang="fr-FR" sz="1000" dirty="0"/>
          </a:p>
          <a:p>
            <a:r>
              <a:rPr lang="fr-FR" sz="1000" dirty="0"/>
              <a:t>Le Cros de </a:t>
            </a:r>
            <a:r>
              <a:rPr lang="fr-FR" sz="1000" dirty="0" err="1"/>
              <a:t>Cheyne</a:t>
            </a:r>
            <a:r>
              <a:rPr lang="fr-FR" sz="1000" dirty="0"/>
              <a:t> – Pailler – Les 3 </a:t>
            </a:r>
          </a:p>
          <a:p>
            <a:r>
              <a:rPr lang="fr-FR" sz="1000" dirty="0"/>
              <a:t>Pins</a:t>
            </a:r>
          </a:p>
          <a:p>
            <a:r>
              <a:rPr lang="fr-FR" sz="1000" dirty="0"/>
              <a:t>Localisation des </a:t>
            </a:r>
          </a:p>
          <a:p>
            <a:r>
              <a:rPr lang="fr-FR" sz="1000" dirty="0"/>
              <a:t>postes de tir</a:t>
            </a:r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E8F84328-BEED-0F49-95C2-5AB65996C58A}"/>
              </a:ext>
            </a:extLst>
          </p:cNvPr>
          <p:cNvSpPr/>
          <p:nvPr/>
        </p:nvSpPr>
        <p:spPr>
          <a:xfrm>
            <a:off x="3890984" y="578068"/>
            <a:ext cx="8292662" cy="4603531"/>
          </a:xfrm>
          <a:custGeom>
            <a:avLst/>
            <a:gdLst>
              <a:gd name="connsiteX0" fmla="*/ 0 w 8292662"/>
              <a:gd name="connsiteY0" fmla="*/ 0 h 4603531"/>
              <a:gd name="connsiteX1" fmla="*/ 147145 w 8292662"/>
              <a:gd name="connsiteY1" fmla="*/ 126124 h 4603531"/>
              <a:gd name="connsiteX2" fmla="*/ 273269 w 8292662"/>
              <a:gd name="connsiteY2" fmla="*/ 220718 h 4603531"/>
              <a:gd name="connsiteX3" fmla="*/ 315311 w 8292662"/>
              <a:gd name="connsiteY3" fmla="*/ 273269 h 4603531"/>
              <a:gd name="connsiteX4" fmla="*/ 294290 w 8292662"/>
              <a:gd name="connsiteY4" fmla="*/ 357352 h 4603531"/>
              <a:gd name="connsiteX5" fmla="*/ 304800 w 8292662"/>
              <a:gd name="connsiteY5" fmla="*/ 409904 h 4603531"/>
              <a:gd name="connsiteX6" fmla="*/ 987973 w 8292662"/>
              <a:gd name="connsiteY6" fmla="*/ 903890 h 4603531"/>
              <a:gd name="connsiteX7" fmla="*/ 1618593 w 8292662"/>
              <a:gd name="connsiteY7" fmla="*/ 966952 h 4603531"/>
              <a:gd name="connsiteX8" fmla="*/ 2375338 w 8292662"/>
              <a:gd name="connsiteY8" fmla="*/ 1114097 h 4603531"/>
              <a:gd name="connsiteX9" fmla="*/ 2417380 w 8292662"/>
              <a:gd name="connsiteY9" fmla="*/ 998483 h 4603531"/>
              <a:gd name="connsiteX10" fmla="*/ 2385849 w 8292662"/>
              <a:gd name="connsiteY10" fmla="*/ 872359 h 4603531"/>
              <a:gd name="connsiteX11" fmla="*/ 2406869 w 8292662"/>
              <a:gd name="connsiteY11" fmla="*/ 714704 h 4603531"/>
              <a:gd name="connsiteX12" fmla="*/ 2638097 w 8292662"/>
              <a:gd name="connsiteY12" fmla="*/ 557049 h 4603531"/>
              <a:gd name="connsiteX13" fmla="*/ 3226676 w 8292662"/>
              <a:gd name="connsiteY13" fmla="*/ 220718 h 4603531"/>
              <a:gd name="connsiteX14" fmla="*/ 3342290 w 8292662"/>
              <a:gd name="connsiteY14" fmla="*/ 168166 h 4603531"/>
              <a:gd name="connsiteX15" fmla="*/ 3478924 w 8292662"/>
              <a:gd name="connsiteY15" fmla="*/ 168166 h 4603531"/>
              <a:gd name="connsiteX16" fmla="*/ 3689131 w 8292662"/>
              <a:gd name="connsiteY16" fmla="*/ 136635 h 4603531"/>
              <a:gd name="connsiteX17" fmla="*/ 3815255 w 8292662"/>
              <a:gd name="connsiteY17" fmla="*/ 210207 h 4603531"/>
              <a:gd name="connsiteX18" fmla="*/ 4645573 w 8292662"/>
              <a:gd name="connsiteY18" fmla="*/ 178676 h 4603531"/>
              <a:gd name="connsiteX19" fmla="*/ 4761186 w 8292662"/>
              <a:gd name="connsiteY19" fmla="*/ 21021 h 4603531"/>
              <a:gd name="connsiteX20" fmla="*/ 5349766 w 8292662"/>
              <a:gd name="connsiteY20" fmla="*/ 388883 h 4603531"/>
              <a:gd name="connsiteX21" fmla="*/ 5927835 w 8292662"/>
              <a:gd name="connsiteY21" fmla="*/ 809297 h 4603531"/>
              <a:gd name="connsiteX22" fmla="*/ 6379780 w 8292662"/>
              <a:gd name="connsiteY22" fmla="*/ 1208690 h 4603531"/>
              <a:gd name="connsiteX23" fmla="*/ 6831724 w 8292662"/>
              <a:gd name="connsiteY23" fmla="*/ 1681655 h 4603531"/>
              <a:gd name="connsiteX24" fmla="*/ 7031421 w 8292662"/>
              <a:gd name="connsiteY24" fmla="*/ 1891862 h 4603531"/>
              <a:gd name="connsiteX25" fmla="*/ 7126014 w 8292662"/>
              <a:gd name="connsiteY25" fmla="*/ 2133600 h 4603531"/>
              <a:gd name="connsiteX26" fmla="*/ 7746124 w 8292662"/>
              <a:gd name="connsiteY26" fmla="*/ 2984938 h 4603531"/>
              <a:gd name="connsiteX27" fmla="*/ 7840718 w 8292662"/>
              <a:gd name="connsiteY27" fmla="*/ 3090042 h 4603531"/>
              <a:gd name="connsiteX28" fmla="*/ 7914290 w 8292662"/>
              <a:gd name="connsiteY28" fmla="*/ 3394842 h 4603531"/>
              <a:gd name="connsiteX29" fmla="*/ 8071945 w 8292662"/>
              <a:gd name="connsiteY29" fmla="*/ 3710152 h 4603531"/>
              <a:gd name="connsiteX30" fmla="*/ 8292662 w 8292662"/>
              <a:gd name="connsiteY30" fmla="*/ 4603531 h 4603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92662" h="4603531">
                <a:moveTo>
                  <a:pt x="0" y="0"/>
                </a:moveTo>
                <a:cubicBezTo>
                  <a:pt x="50800" y="44669"/>
                  <a:pt x="101600" y="89338"/>
                  <a:pt x="147145" y="126124"/>
                </a:cubicBezTo>
                <a:cubicBezTo>
                  <a:pt x="192690" y="162910"/>
                  <a:pt x="245241" y="196194"/>
                  <a:pt x="273269" y="220718"/>
                </a:cubicBezTo>
                <a:cubicBezTo>
                  <a:pt x="301297" y="245242"/>
                  <a:pt x="311808" y="250497"/>
                  <a:pt x="315311" y="273269"/>
                </a:cubicBezTo>
                <a:cubicBezTo>
                  <a:pt x="318814" y="296041"/>
                  <a:pt x="296042" y="334580"/>
                  <a:pt x="294290" y="357352"/>
                </a:cubicBezTo>
                <a:cubicBezTo>
                  <a:pt x="292538" y="380124"/>
                  <a:pt x="189186" y="318814"/>
                  <a:pt x="304800" y="409904"/>
                </a:cubicBezTo>
                <a:cubicBezTo>
                  <a:pt x="420414" y="500994"/>
                  <a:pt x="769008" y="811049"/>
                  <a:pt x="987973" y="903890"/>
                </a:cubicBezTo>
                <a:cubicBezTo>
                  <a:pt x="1206939" y="996731"/>
                  <a:pt x="1387366" y="931918"/>
                  <a:pt x="1618593" y="966952"/>
                </a:cubicBezTo>
                <a:cubicBezTo>
                  <a:pt x="1849821" y="1001987"/>
                  <a:pt x="2242207" y="1108842"/>
                  <a:pt x="2375338" y="1114097"/>
                </a:cubicBezTo>
                <a:cubicBezTo>
                  <a:pt x="2508469" y="1119352"/>
                  <a:pt x="2415628" y="1038773"/>
                  <a:pt x="2417380" y="998483"/>
                </a:cubicBezTo>
                <a:cubicBezTo>
                  <a:pt x="2419132" y="958193"/>
                  <a:pt x="2387601" y="919655"/>
                  <a:pt x="2385849" y="872359"/>
                </a:cubicBezTo>
                <a:cubicBezTo>
                  <a:pt x="2384097" y="825063"/>
                  <a:pt x="2364828" y="767256"/>
                  <a:pt x="2406869" y="714704"/>
                </a:cubicBezTo>
                <a:cubicBezTo>
                  <a:pt x="2448910" y="662152"/>
                  <a:pt x="2501463" y="639380"/>
                  <a:pt x="2638097" y="557049"/>
                </a:cubicBezTo>
                <a:cubicBezTo>
                  <a:pt x="2774732" y="474718"/>
                  <a:pt x="3109311" y="285532"/>
                  <a:pt x="3226676" y="220718"/>
                </a:cubicBezTo>
                <a:cubicBezTo>
                  <a:pt x="3344041" y="155904"/>
                  <a:pt x="3300249" y="176925"/>
                  <a:pt x="3342290" y="168166"/>
                </a:cubicBezTo>
                <a:cubicBezTo>
                  <a:pt x="3384331" y="159407"/>
                  <a:pt x="3421117" y="173421"/>
                  <a:pt x="3478924" y="168166"/>
                </a:cubicBezTo>
                <a:cubicBezTo>
                  <a:pt x="3536731" y="162911"/>
                  <a:pt x="3633076" y="129628"/>
                  <a:pt x="3689131" y="136635"/>
                </a:cubicBezTo>
                <a:cubicBezTo>
                  <a:pt x="3745186" y="143642"/>
                  <a:pt x="3655848" y="203200"/>
                  <a:pt x="3815255" y="210207"/>
                </a:cubicBezTo>
                <a:cubicBezTo>
                  <a:pt x="3974662" y="217214"/>
                  <a:pt x="4487918" y="210207"/>
                  <a:pt x="4645573" y="178676"/>
                </a:cubicBezTo>
                <a:cubicBezTo>
                  <a:pt x="4803228" y="147145"/>
                  <a:pt x="4643821" y="-14014"/>
                  <a:pt x="4761186" y="21021"/>
                </a:cubicBezTo>
                <a:cubicBezTo>
                  <a:pt x="4878552" y="56056"/>
                  <a:pt x="5155325" y="257504"/>
                  <a:pt x="5349766" y="388883"/>
                </a:cubicBezTo>
                <a:cubicBezTo>
                  <a:pt x="5544207" y="520262"/>
                  <a:pt x="5756166" y="672663"/>
                  <a:pt x="5927835" y="809297"/>
                </a:cubicBezTo>
                <a:cubicBezTo>
                  <a:pt x="6099504" y="945931"/>
                  <a:pt x="6229132" y="1063297"/>
                  <a:pt x="6379780" y="1208690"/>
                </a:cubicBezTo>
                <a:cubicBezTo>
                  <a:pt x="6530428" y="1354083"/>
                  <a:pt x="6831724" y="1681655"/>
                  <a:pt x="6831724" y="1681655"/>
                </a:cubicBezTo>
                <a:cubicBezTo>
                  <a:pt x="6940331" y="1795517"/>
                  <a:pt x="6982373" y="1816538"/>
                  <a:pt x="7031421" y="1891862"/>
                </a:cubicBezTo>
                <a:cubicBezTo>
                  <a:pt x="7080469" y="1967186"/>
                  <a:pt x="7006897" y="1951421"/>
                  <a:pt x="7126014" y="2133600"/>
                </a:cubicBezTo>
                <a:cubicBezTo>
                  <a:pt x="7245131" y="2315779"/>
                  <a:pt x="7627007" y="2825531"/>
                  <a:pt x="7746124" y="2984938"/>
                </a:cubicBezTo>
                <a:cubicBezTo>
                  <a:pt x="7865241" y="3144345"/>
                  <a:pt x="7812690" y="3021725"/>
                  <a:pt x="7840718" y="3090042"/>
                </a:cubicBezTo>
                <a:cubicBezTo>
                  <a:pt x="7868746" y="3158359"/>
                  <a:pt x="7875752" y="3291490"/>
                  <a:pt x="7914290" y="3394842"/>
                </a:cubicBezTo>
                <a:cubicBezTo>
                  <a:pt x="7952828" y="3498194"/>
                  <a:pt x="8008883" y="3508704"/>
                  <a:pt x="8071945" y="3710152"/>
                </a:cubicBezTo>
                <a:cubicBezTo>
                  <a:pt x="8135007" y="3911600"/>
                  <a:pt x="8213834" y="4257565"/>
                  <a:pt x="8292662" y="4603531"/>
                </a:cubicBez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0">
            <a:extLst>
              <a:ext uri="{FF2B5EF4-FFF2-40B4-BE49-F238E27FC236}">
                <a16:creationId xmlns:a16="http://schemas.microsoft.com/office/drawing/2014/main" id="{7550D785-F76D-554A-B635-C7A42A522C79}"/>
              </a:ext>
            </a:extLst>
          </p:cNvPr>
          <p:cNvSpPr/>
          <p:nvPr/>
        </p:nvSpPr>
        <p:spPr>
          <a:xfrm>
            <a:off x="5890075" y="2785239"/>
            <a:ext cx="3279228" cy="4004441"/>
          </a:xfrm>
          <a:custGeom>
            <a:avLst/>
            <a:gdLst>
              <a:gd name="connsiteX0" fmla="*/ 493987 w 3279228"/>
              <a:gd name="connsiteY0" fmla="*/ 210207 h 4004441"/>
              <a:gd name="connsiteX1" fmla="*/ 998483 w 3279228"/>
              <a:gd name="connsiteY1" fmla="*/ 52552 h 4004441"/>
              <a:gd name="connsiteX2" fmla="*/ 1376856 w 3279228"/>
              <a:gd name="connsiteY2" fmla="*/ 73572 h 4004441"/>
              <a:gd name="connsiteX3" fmla="*/ 1524000 w 3279228"/>
              <a:gd name="connsiteY3" fmla="*/ 0 h 4004441"/>
              <a:gd name="connsiteX4" fmla="*/ 1744718 w 3279228"/>
              <a:gd name="connsiteY4" fmla="*/ 105103 h 4004441"/>
              <a:gd name="connsiteX5" fmla="*/ 2123090 w 3279228"/>
              <a:gd name="connsiteY5" fmla="*/ 325821 h 4004441"/>
              <a:gd name="connsiteX6" fmla="*/ 2375338 w 3279228"/>
              <a:gd name="connsiteY6" fmla="*/ 409903 h 4004441"/>
              <a:gd name="connsiteX7" fmla="*/ 2869325 w 3279228"/>
              <a:gd name="connsiteY7" fmla="*/ 998483 h 4004441"/>
              <a:gd name="connsiteX8" fmla="*/ 2974428 w 3279228"/>
              <a:gd name="connsiteY8" fmla="*/ 1103586 h 4004441"/>
              <a:gd name="connsiteX9" fmla="*/ 2974428 w 3279228"/>
              <a:gd name="connsiteY9" fmla="*/ 1229710 h 4004441"/>
              <a:gd name="connsiteX10" fmla="*/ 3121573 w 3279228"/>
              <a:gd name="connsiteY10" fmla="*/ 1471448 h 4004441"/>
              <a:gd name="connsiteX11" fmla="*/ 3279228 w 3279228"/>
              <a:gd name="connsiteY11" fmla="*/ 1671145 h 4004441"/>
              <a:gd name="connsiteX12" fmla="*/ 3037490 w 3279228"/>
              <a:gd name="connsiteY12" fmla="*/ 1807779 h 4004441"/>
              <a:gd name="connsiteX13" fmla="*/ 2659118 w 3279228"/>
              <a:gd name="connsiteY13" fmla="*/ 2774731 h 4004441"/>
              <a:gd name="connsiteX14" fmla="*/ 2154621 w 3279228"/>
              <a:gd name="connsiteY14" fmla="*/ 3279228 h 4004441"/>
              <a:gd name="connsiteX15" fmla="*/ 2039007 w 3279228"/>
              <a:gd name="connsiteY15" fmla="*/ 3363310 h 4004441"/>
              <a:gd name="connsiteX16" fmla="*/ 1996966 w 3279228"/>
              <a:gd name="connsiteY16" fmla="*/ 3384331 h 4004441"/>
              <a:gd name="connsiteX17" fmla="*/ 1912883 w 3279228"/>
              <a:gd name="connsiteY17" fmla="*/ 3457903 h 4004441"/>
              <a:gd name="connsiteX18" fmla="*/ 1692166 w 3279228"/>
              <a:gd name="connsiteY18" fmla="*/ 4004441 h 4004441"/>
              <a:gd name="connsiteX19" fmla="*/ 1618594 w 3279228"/>
              <a:gd name="connsiteY19" fmla="*/ 3794235 h 4004441"/>
              <a:gd name="connsiteX20" fmla="*/ 1135118 w 3279228"/>
              <a:gd name="connsiteY20" fmla="*/ 3300248 h 4004441"/>
              <a:gd name="connsiteX21" fmla="*/ 1030014 w 3279228"/>
              <a:gd name="connsiteY21" fmla="*/ 3342290 h 4004441"/>
              <a:gd name="connsiteX22" fmla="*/ 756745 w 3279228"/>
              <a:gd name="connsiteY22" fmla="*/ 3552497 h 4004441"/>
              <a:gd name="connsiteX23" fmla="*/ 620111 w 3279228"/>
              <a:gd name="connsiteY23" fmla="*/ 3552497 h 4004441"/>
              <a:gd name="connsiteX24" fmla="*/ 0 w 3279228"/>
              <a:gd name="connsiteY24" fmla="*/ 3100552 h 4004441"/>
              <a:gd name="connsiteX25" fmla="*/ 231228 w 3279228"/>
              <a:gd name="connsiteY25" fmla="*/ 2333297 h 4004441"/>
              <a:gd name="connsiteX26" fmla="*/ 451945 w 3279228"/>
              <a:gd name="connsiteY26" fmla="*/ 2007476 h 4004441"/>
              <a:gd name="connsiteX27" fmla="*/ 599090 w 3279228"/>
              <a:gd name="connsiteY27" fmla="*/ 1944414 h 4004441"/>
              <a:gd name="connsiteX28" fmla="*/ 620111 w 3279228"/>
              <a:gd name="connsiteY28" fmla="*/ 1828800 h 4004441"/>
              <a:gd name="connsiteX29" fmla="*/ 609600 w 3279228"/>
              <a:gd name="connsiteY29" fmla="*/ 1450428 h 4004441"/>
              <a:gd name="connsiteX30" fmla="*/ 325821 w 3279228"/>
              <a:gd name="connsiteY30" fmla="*/ 1208690 h 4004441"/>
              <a:gd name="connsiteX31" fmla="*/ 346842 w 3279228"/>
              <a:gd name="connsiteY31" fmla="*/ 1040524 h 4004441"/>
              <a:gd name="connsiteX32" fmla="*/ 515007 w 3279228"/>
              <a:gd name="connsiteY32" fmla="*/ 693683 h 4004441"/>
              <a:gd name="connsiteX33" fmla="*/ 409904 w 3279228"/>
              <a:gd name="connsiteY33" fmla="*/ 346841 h 4004441"/>
              <a:gd name="connsiteX34" fmla="*/ 493987 w 3279228"/>
              <a:gd name="connsiteY34" fmla="*/ 210207 h 4004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279228" h="4004441">
                <a:moveTo>
                  <a:pt x="493987" y="210207"/>
                </a:moveTo>
                <a:lnTo>
                  <a:pt x="998483" y="52552"/>
                </a:lnTo>
                <a:lnTo>
                  <a:pt x="1376856" y="73572"/>
                </a:lnTo>
                <a:lnTo>
                  <a:pt x="1524000" y="0"/>
                </a:lnTo>
                <a:lnTo>
                  <a:pt x="1744718" y="105103"/>
                </a:lnTo>
                <a:lnTo>
                  <a:pt x="2123090" y="325821"/>
                </a:lnTo>
                <a:lnTo>
                  <a:pt x="2375338" y="409903"/>
                </a:lnTo>
                <a:lnTo>
                  <a:pt x="2869325" y="998483"/>
                </a:lnTo>
                <a:lnTo>
                  <a:pt x="2974428" y="1103586"/>
                </a:lnTo>
                <a:lnTo>
                  <a:pt x="2974428" y="1229710"/>
                </a:lnTo>
                <a:lnTo>
                  <a:pt x="3121573" y="1471448"/>
                </a:lnTo>
                <a:lnTo>
                  <a:pt x="3279228" y="1671145"/>
                </a:lnTo>
                <a:lnTo>
                  <a:pt x="3037490" y="1807779"/>
                </a:lnTo>
                <a:lnTo>
                  <a:pt x="2659118" y="2774731"/>
                </a:lnTo>
                <a:lnTo>
                  <a:pt x="2154621" y="3279228"/>
                </a:lnTo>
                <a:cubicBezTo>
                  <a:pt x="2150177" y="3282561"/>
                  <a:pt x="2067332" y="3347125"/>
                  <a:pt x="2039007" y="3363310"/>
                </a:cubicBezTo>
                <a:cubicBezTo>
                  <a:pt x="2025404" y="3371083"/>
                  <a:pt x="2009200" y="3374543"/>
                  <a:pt x="1996966" y="3384331"/>
                </a:cubicBezTo>
                <a:cubicBezTo>
                  <a:pt x="1882636" y="3475796"/>
                  <a:pt x="1972544" y="3428074"/>
                  <a:pt x="1912883" y="3457903"/>
                </a:cubicBezTo>
                <a:lnTo>
                  <a:pt x="1692166" y="4004441"/>
                </a:lnTo>
                <a:lnTo>
                  <a:pt x="1618594" y="3794235"/>
                </a:lnTo>
                <a:lnTo>
                  <a:pt x="1135118" y="3300248"/>
                </a:lnTo>
                <a:lnTo>
                  <a:pt x="1030014" y="3342290"/>
                </a:lnTo>
                <a:lnTo>
                  <a:pt x="756745" y="3552497"/>
                </a:lnTo>
                <a:lnTo>
                  <a:pt x="620111" y="3552497"/>
                </a:lnTo>
                <a:lnTo>
                  <a:pt x="0" y="3100552"/>
                </a:lnTo>
                <a:lnTo>
                  <a:pt x="231228" y="2333297"/>
                </a:lnTo>
                <a:lnTo>
                  <a:pt x="451945" y="2007476"/>
                </a:lnTo>
                <a:lnTo>
                  <a:pt x="599090" y="1944414"/>
                </a:lnTo>
                <a:lnTo>
                  <a:pt x="620111" y="1828800"/>
                </a:lnTo>
                <a:lnTo>
                  <a:pt x="609600" y="1450428"/>
                </a:lnTo>
                <a:lnTo>
                  <a:pt x="325821" y="1208690"/>
                </a:lnTo>
                <a:lnTo>
                  <a:pt x="346842" y="1040524"/>
                </a:lnTo>
                <a:lnTo>
                  <a:pt x="515007" y="693683"/>
                </a:lnTo>
                <a:lnTo>
                  <a:pt x="409904" y="346841"/>
                </a:lnTo>
                <a:lnTo>
                  <a:pt x="493987" y="210207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Étoile à 5 branches 11">
            <a:extLst>
              <a:ext uri="{FF2B5EF4-FFF2-40B4-BE49-F238E27FC236}">
                <a16:creationId xmlns:a16="http://schemas.microsoft.com/office/drawing/2014/main" id="{8408F0E4-BDA4-954B-87C3-EE9CC39893C8}"/>
              </a:ext>
            </a:extLst>
          </p:cNvPr>
          <p:cNvSpPr/>
          <p:nvPr/>
        </p:nvSpPr>
        <p:spPr>
          <a:xfrm>
            <a:off x="5549462" y="5065985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Étoile à 5 branches 12">
            <a:extLst>
              <a:ext uri="{FF2B5EF4-FFF2-40B4-BE49-F238E27FC236}">
                <a16:creationId xmlns:a16="http://schemas.microsoft.com/office/drawing/2014/main" id="{C1537329-468E-DD46-BE18-F6E2F66C7177}"/>
              </a:ext>
            </a:extLst>
          </p:cNvPr>
          <p:cNvSpPr/>
          <p:nvPr/>
        </p:nvSpPr>
        <p:spPr>
          <a:xfrm>
            <a:off x="6043027" y="4503671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Étoile à 5 branches 13">
            <a:extLst>
              <a:ext uri="{FF2B5EF4-FFF2-40B4-BE49-F238E27FC236}">
                <a16:creationId xmlns:a16="http://schemas.microsoft.com/office/drawing/2014/main" id="{C523A723-2FCA-644D-86A5-3915D550FE75}"/>
              </a:ext>
            </a:extLst>
          </p:cNvPr>
          <p:cNvSpPr/>
          <p:nvPr/>
        </p:nvSpPr>
        <p:spPr>
          <a:xfrm>
            <a:off x="5999862" y="4123811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Étoile à 5 branches 14">
            <a:extLst>
              <a:ext uri="{FF2B5EF4-FFF2-40B4-BE49-F238E27FC236}">
                <a16:creationId xmlns:a16="http://schemas.microsoft.com/office/drawing/2014/main" id="{1FAB287D-A6AC-5646-BB97-C41A6A590CA5}"/>
              </a:ext>
            </a:extLst>
          </p:cNvPr>
          <p:cNvSpPr/>
          <p:nvPr/>
        </p:nvSpPr>
        <p:spPr>
          <a:xfrm>
            <a:off x="4992474" y="4892564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Étoile à 5 branches 15">
            <a:extLst>
              <a:ext uri="{FF2B5EF4-FFF2-40B4-BE49-F238E27FC236}">
                <a16:creationId xmlns:a16="http://schemas.microsoft.com/office/drawing/2014/main" id="{93B49559-78A6-6145-B569-C0F28C7B759D}"/>
              </a:ext>
            </a:extLst>
          </p:cNvPr>
          <p:cNvSpPr/>
          <p:nvPr/>
        </p:nvSpPr>
        <p:spPr>
          <a:xfrm>
            <a:off x="4551476" y="5397049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Étoile à 5 branches 16">
            <a:extLst>
              <a:ext uri="{FF2B5EF4-FFF2-40B4-BE49-F238E27FC236}">
                <a16:creationId xmlns:a16="http://schemas.microsoft.com/office/drawing/2014/main" id="{B28491D4-0989-014D-86AD-2269677534C8}"/>
              </a:ext>
            </a:extLst>
          </p:cNvPr>
          <p:cNvSpPr/>
          <p:nvPr/>
        </p:nvSpPr>
        <p:spPr>
          <a:xfrm>
            <a:off x="3917637" y="5017549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Étoile à 5 branches 18">
            <a:extLst>
              <a:ext uri="{FF2B5EF4-FFF2-40B4-BE49-F238E27FC236}">
                <a16:creationId xmlns:a16="http://schemas.microsoft.com/office/drawing/2014/main" id="{E5E177F2-AE04-264F-8AE9-4839A5614FDF}"/>
              </a:ext>
            </a:extLst>
          </p:cNvPr>
          <p:cNvSpPr/>
          <p:nvPr/>
        </p:nvSpPr>
        <p:spPr>
          <a:xfrm>
            <a:off x="3260176" y="3016467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Étoile à 5 branches 19">
            <a:extLst>
              <a:ext uri="{FF2B5EF4-FFF2-40B4-BE49-F238E27FC236}">
                <a16:creationId xmlns:a16="http://schemas.microsoft.com/office/drawing/2014/main" id="{60A6C350-60FF-D743-8EEF-9673BB8CC351}"/>
              </a:ext>
            </a:extLst>
          </p:cNvPr>
          <p:cNvSpPr/>
          <p:nvPr/>
        </p:nvSpPr>
        <p:spPr>
          <a:xfrm>
            <a:off x="3848500" y="2648605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Étoile à 5 branches 20">
            <a:extLst>
              <a:ext uri="{FF2B5EF4-FFF2-40B4-BE49-F238E27FC236}">
                <a16:creationId xmlns:a16="http://schemas.microsoft.com/office/drawing/2014/main" id="{9A793A57-4BDF-4E4D-BA82-A7561C7962AD}"/>
              </a:ext>
            </a:extLst>
          </p:cNvPr>
          <p:cNvSpPr/>
          <p:nvPr/>
        </p:nvSpPr>
        <p:spPr>
          <a:xfrm>
            <a:off x="3690845" y="3948691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Étoile à 5 branches 21">
            <a:extLst>
              <a:ext uri="{FF2B5EF4-FFF2-40B4-BE49-F238E27FC236}">
                <a16:creationId xmlns:a16="http://schemas.microsoft.com/office/drawing/2014/main" id="{9141ABFD-8EC0-FE43-9649-15A567901FF1}"/>
              </a:ext>
            </a:extLst>
          </p:cNvPr>
          <p:cNvSpPr/>
          <p:nvPr/>
        </p:nvSpPr>
        <p:spPr>
          <a:xfrm>
            <a:off x="4510347" y="1929615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Étoile à 5 branches 23">
            <a:extLst>
              <a:ext uri="{FF2B5EF4-FFF2-40B4-BE49-F238E27FC236}">
                <a16:creationId xmlns:a16="http://schemas.microsoft.com/office/drawing/2014/main" id="{ADA422A5-ACD1-8148-8CEB-69CAF1A3D4EE}"/>
              </a:ext>
            </a:extLst>
          </p:cNvPr>
          <p:cNvSpPr/>
          <p:nvPr/>
        </p:nvSpPr>
        <p:spPr>
          <a:xfrm>
            <a:off x="5818773" y="3658308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Étoile à 5 branches 24">
            <a:extLst>
              <a:ext uri="{FF2B5EF4-FFF2-40B4-BE49-F238E27FC236}">
                <a16:creationId xmlns:a16="http://schemas.microsoft.com/office/drawing/2014/main" id="{65604B46-DBA4-314B-A548-A6D1C369C948}"/>
              </a:ext>
            </a:extLst>
          </p:cNvPr>
          <p:cNvSpPr/>
          <p:nvPr/>
        </p:nvSpPr>
        <p:spPr>
          <a:xfrm>
            <a:off x="6247046" y="2412385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Étoile à 5 branches 25">
            <a:extLst>
              <a:ext uri="{FF2B5EF4-FFF2-40B4-BE49-F238E27FC236}">
                <a16:creationId xmlns:a16="http://schemas.microsoft.com/office/drawing/2014/main" id="{3792699D-2119-4C42-AEB5-D71F7AA7FDAE}"/>
              </a:ext>
            </a:extLst>
          </p:cNvPr>
          <p:cNvSpPr/>
          <p:nvPr/>
        </p:nvSpPr>
        <p:spPr>
          <a:xfrm>
            <a:off x="5780690" y="2178960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Étoile à 5 branches 26">
            <a:extLst>
              <a:ext uri="{FF2B5EF4-FFF2-40B4-BE49-F238E27FC236}">
                <a16:creationId xmlns:a16="http://schemas.microsoft.com/office/drawing/2014/main" id="{561215CD-4B1E-BC45-B998-220451BF5FAF}"/>
              </a:ext>
            </a:extLst>
          </p:cNvPr>
          <p:cNvSpPr/>
          <p:nvPr/>
        </p:nvSpPr>
        <p:spPr>
          <a:xfrm>
            <a:off x="6656442" y="4493642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Étoile à 5 branches 27">
            <a:extLst>
              <a:ext uri="{FF2B5EF4-FFF2-40B4-BE49-F238E27FC236}">
                <a16:creationId xmlns:a16="http://schemas.microsoft.com/office/drawing/2014/main" id="{C2DF931A-FB6D-564C-B65E-B605391076F9}"/>
              </a:ext>
            </a:extLst>
          </p:cNvPr>
          <p:cNvSpPr/>
          <p:nvPr/>
        </p:nvSpPr>
        <p:spPr>
          <a:xfrm>
            <a:off x="6264732" y="3597281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Étoile à 5 branches 28">
            <a:extLst>
              <a:ext uri="{FF2B5EF4-FFF2-40B4-BE49-F238E27FC236}">
                <a16:creationId xmlns:a16="http://schemas.microsoft.com/office/drawing/2014/main" id="{2A455F63-532C-FA46-88CF-8FBFBBB61DAD}"/>
              </a:ext>
            </a:extLst>
          </p:cNvPr>
          <p:cNvSpPr/>
          <p:nvPr/>
        </p:nvSpPr>
        <p:spPr>
          <a:xfrm>
            <a:off x="6422387" y="2909324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Étoile à 5 branches 30">
            <a:extLst>
              <a:ext uri="{FF2B5EF4-FFF2-40B4-BE49-F238E27FC236}">
                <a16:creationId xmlns:a16="http://schemas.microsoft.com/office/drawing/2014/main" id="{D01511E1-72BB-9142-A153-EA88BB2EF776}"/>
              </a:ext>
            </a:extLst>
          </p:cNvPr>
          <p:cNvSpPr/>
          <p:nvPr/>
        </p:nvSpPr>
        <p:spPr>
          <a:xfrm>
            <a:off x="8195159" y="3364004"/>
            <a:ext cx="315310" cy="29430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Étoile à 5 branches 31">
            <a:extLst>
              <a:ext uri="{FF2B5EF4-FFF2-40B4-BE49-F238E27FC236}">
                <a16:creationId xmlns:a16="http://schemas.microsoft.com/office/drawing/2014/main" id="{1CC19933-7464-1A45-86FD-C4404DDF3CED}"/>
              </a:ext>
            </a:extLst>
          </p:cNvPr>
          <p:cNvSpPr/>
          <p:nvPr/>
        </p:nvSpPr>
        <p:spPr>
          <a:xfrm>
            <a:off x="8262051" y="4471514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Étoile à 5 branches 32">
            <a:extLst>
              <a:ext uri="{FF2B5EF4-FFF2-40B4-BE49-F238E27FC236}">
                <a16:creationId xmlns:a16="http://schemas.microsoft.com/office/drawing/2014/main" id="{0E537BD0-DA03-2747-9F07-9D11FB55160E}"/>
              </a:ext>
            </a:extLst>
          </p:cNvPr>
          <p:cNvSpPr/>
          <p:nvPr/>
        </p:nvSpPr>
        <p:spPr>
          <a:xfrm>
            <a:off x="6605015" y="5651101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Étoile à 5 branches 33">
            <a:extLst>
              <a:ext uri="{FF2B5EF4-FFF2-40B4-BE49-F238E27FC236}">
                <a16:creationId xmlns:a16="http://schemas.microsoft.com/office/drawing/2014/main" id="{9EDE9972-FC86-D146-A46E-1E085544F9FC}"/>
              </a:ext>
            </a:extLst>
          </p:cNvPr>
          <p:cNvSpPr/>
          <p:nvPr/>
        </p:nvSpPr>
        <p:spPr>
          <a:xfrm flipH="1" flipV="1">
            <a:off x="7455341" y="5221355"/>
            <a:ext cx="234997" cy="23121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Étoile à 5 branches 34">
            <a:extLst>
              <a:ext uri="{FF2B5EF4-FFF2-40B4-BE49-F238E27FC236}">
                <a16:creationId xmlns:a16="http://schemas.microsoft.com/office/drawing/2014/main" id="{E783B062-7D93-4249-838F-ECB53804F263}"/>
              </a:ext>
            </a:extLst>
          </p:cNvPr>
          <p:cNvSpPr/>
          <p:nvPr/>
        </p:nvSpPr>
        <p:spPr>
          <a:xfrm>
            <a:off x="7161141" y="4272443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Étoile à 5 branches 36">
            <a:extLst>
              <a:ext uri="{FF2B5EF4-FFF2-40B4-BE49-F238E27FC236}">
                <a16:creationId xmlns:a16="http://schemas.microsoft.com/office/drawing/2014/main" id="{60384DC7-067D-364F-811A-E7B490178F55}"/>
              </a:ext>
            </a:extLst>
          </p:cNvPr>
          <p:cNvSpPr/>
          <p:nvPr/>
        </p:nvSpPr>
        <p:spPr>
          <a:xfrm>
            <a:off x="7670336" y="4735581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orme libre 3">
            <a:extLst>
              <a:ext uri="{FF2B5EF4-FFF2-40B4-BE49-F238E27FC236}">
                <a16:creationId xmlns:a16="http://schemas.microsoft.com/office/drawing/2014/main" id="{5FAB8C09-BBD6-B44B-BD4C-FDAF0513EFE0}"/>
              </a:ext>
            </a:extLst>
          </p:cNvPr>
          <p:cNvSpPr/>
          <p:nvPr/>
        </p:nvSpPr>
        <p:spPr>
          <a:xfrm>
            <a:off x="2804159" y="1668162"/>
            <a:ext cx="4040659" cy="4139514"/>
          </a:xfrm>
          <a:custGeom>
            <a:avLst/>
            <a:gdLst>
              <a:gd name="connsiteX0" fmla="*/ 0 w 4040659"/>
              <a:gd name="connsiteY0" fmla="*/ 1952368 h 4139514"/>
              <a:gd name="connsiteX1" fmla="*/ 123567 w 4040659"/>
              <a:gd name="connsiteY1" fmla="*/ 1729946 h 4139514"/>
              <a:gd name="connsiteX2" fmla="*/ 469557 w 4040659"/>
              <a:gd name="connsiteY2" fmla="*/ 1458097 h 4139514"/>
              <a:gd name="connsiteX3" fmla="*/ 469557 w 4040659"/>
              <a:gd name="connsiteY3" fmla="*/ 1285103 h 4139514"/>
              <a:gd name="connsiteX4" fmla="*/ 506627 w 4040659"/>
              <a:gd name="connsiteY4" fmla="*/ 1186249 h 4139514"/>
              <a:gd name="connsiteX5" fmla="*/ 1099751 w 4040659"/>
              <a:gd name="connsiteY5" fmla="*/ 852616 h 4139514"/>
              <a:gd name="connsiteX6" fmla="*/ 1235675 w 4040659"/>
              <a:gd name="connsiteY6" fmla="*/ 914400 h 4139514"/>
              <a:gd name="connsiteX7" fmla="*/ 1729946 w 4040659"/>
              <a:gd name="connsiteY7" fmla="*/ 407773 h 4139514"/>
              <a:gd name="connsiteX8" fmla="*/ 1754659 w 4040659"/>
              <a:gd name="connsiteY8" fmla="*/ 259492 h 4139514"/>
              <a:gd name="connsiteX9" fmla="*/ 1804086 w 4040659"/>
              <a:gd name="connsiteY9" fmla="*/ 86497 h 4139514"/>
              <a:gd name="connsiteX10" fmla="*/ 2051221 w 4040659"/>
              <a:gd name="connsiteY10" fmla="*/ 49427 h 4139514"/>
              <a:gd name="connsiteX11" fmla="*/ 2409567 w 4040659"/>
              <a:gd name="connsiteY11" fmla="*/ 0 h 4139514"/>
              <a:gd name="connsiteX12" fmla="*/ 2656702 w 4040659"/>
              <a:gd name="connsiteY12" fmla="*/ 358346 h 4139514"/>
              <a:gd name="connsiteX13" fmla="*/ 2656702 w 4040659"/>
              <a:gd name="connsiteY13" fmla="*/ 481914 h 4139514"/>
              <a:gd name="connsiteX14" fmla="*/ 3571102 w 4040659"/>
              <a:gd name="connsiteY14" fmla="*/ 457200 h 4139514"/>
              <a:gd name="connsiteX15" fmla="*/ 3595816 w 4040659"/>
              <a:gd name="connsiteY15" fmla="*/ 654908 h 4139514"/>
              <a:gd name="connsiteX16" fmla="*/ 3744097 w 4040659"/>
              <a:gd name="connsiteY16" fmla="*/ 815546 h 4139514"/>
              <a:gd name="connsiteX17" fmla="*/ 3880021 w 4040659"/>
              <a:gd name="connsiteY17" fmla="*/ 988541 h 4139514"/>
              <a:gd name="connsiteX18" fmla="*/ 4040659 w 4040659"/>
              <a:gd name="connsiteY18" fmla="*/ 1112108 h 4139514"/>
              <a:gd name="connsiteX19" fmla="*/ 3521675 w 4040659"/>
              <a:gd name="connsiteY19" fmla="*/ 1285103 h 4139514"/>
              <a:gd name="connsiteX20" fmla="*/ 3459892 w 4040659"/>
              <a:gd name="connsiteY20" fmla="*/ 1383957 h 4139514"/>
              <a:gd name="connsiteX21" fmla="*/ 3521675 w 4040659"/>
              <a:gd name="connsiteY21" fmla="*/ 1853514 h 4139514"/>
              <a:gd name="connsiteX22" fmla="*/ 3373394 w 4040659"/>
              <a:gd name="connsiteY22" fmla="*/ 2088292 h 4139514"/>
              <a:gd name="connsiteX23" fmla="*/ 3262184 w 4040659"/>
              <a:gd name="connsiteY23" fmla="*/ 2273643 h 4139514"/>
              <a:gd name="connsiteX24" fmla="*/ 3632886 w 4040659"/>
              <a:gd name="connsiteY24" fmla="*/ 2631989 h 4139514"/>
              <a:gd name="connsiteX25" fmla="*/ 3608173 w 4040659"/>
              <a:gd name="connsiteY25" fmla="*/ 2965622 h 4139514"/>
              <a:gd name="connsiteX26" fmla="*/ 3422821 w 4040659"/>
              <a:gd name="connsiteY26" fmla="*/ 3089189 h 4139514"/>
              <a:gd name="connsiteX27" fmla="*/ 3076832 w 4040659"/>
              <a:gd name="connsiteY27" fmla="*/ 3991233 h 4139514"/>
              <a:gd name="connsiteX28" fmla="*/ 3039762 w 4040659"/>
              <a:gd name="connsiteY28" fmla="*/ 4139514 h 4139514"/>
              <a:gd name="connsiteX29" fmla="*/ 1099751 w 4040659"/>
              <a:gd name="connsiteY29" fmla="*/ 2607276 h 4139514"/>
              <a:gd name="connsiteX30" fmla="*/ 803189 w 4040659"/>
              <a:gd name="connsiteY30" fmla="*/ 2533135 h 4139514"/>
              <a:gd name="connsiteX31" fmla="*/ 395416 w 4040659"/>
              <a:gd name="connsiteY31" fmla="*/ 2520779 h 4139514"/>
              <a:gd name="connsiteX32" fmla="*/ 308919 w 4040659"/>
              <a:gd name="connsiteY32" fmla="*/ 2372497 h 4139514"/>
              <a:gd name="connsiteX33" fmla="*/ 0 w 4040659"/>
              <a:gd name="connsiteY33" fmla="*/ 1952368 h 4139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040659" h="4139514">
                <a:moveTo>
                  <a:pt x="0" y="1952368"/>
                </a:moveTo>
                <a:lnTo>
                  <a:pt x="123567" y="1729946"/>
                </a:lnTo>
                <a:lnTo>
                  <a:pt x="469557" y="1458097"/>
                </a:lnTo>
                <a:lnTo>
                  <a:pt x="469557" y="1285103"/>
                </a:lnTo>
                <a:lnTo>
                  <a:pt x="506627" y="1186249"/>
                </a:lnTo>
                <a:lnTo>
                  <a:pt x="1099751" y="852616"/>
                </a:lnTo>
                <a:lnTo>
                  <a:pt x="1235675" y="914400"/>
                </a:lnTo>
                <a:lnTo>
                  <a:pt x="1729946" y="407773"/>
                </a:lnTo>
                <a:lnTo>
                  <a:pt x="1754659" y="259492"/>
                </a:lnTo>
                <a:lnTo>
                  <a:pt x="1804086" y="86497"/>
                </a:lnTo>
                <a:lnTo>
                  <a:pt x="2051221" y="49427"/>
                </a:lnTo>
                <a:lnTo>
                  <a:pt x="2409567" y="0"/>
                </a:lnTo>
                <a:lnTo>
                  <a:pt x="2656702" y="358346"/>
                </a:lnTo>
                <a:lnTo>
                  <a:pt x="2656702" y="481914"/>
                </a:lnTo>
                <a:lnTo>
                  <a:pt x="3571102" y="457200"/>
                </a:lnTo>
                <a:lnTo>
                  <a:pt x="3595816" y="654908"/>
                </a:lnTo>
                <a:lnTo>
                  <a:pt x="3744097" y="815546"/>
                </a:lnTo>
                <a:lnTo>
                  <a:pt x="3880021" y="988541"/>
                </a:lnTo>
                <a:lnTo>
                  <a:pt x="4040659" y="1112108"/>
                </a:lnTo>
                <a:lnTo>
                  <a:pt x="3521675" y="1285103"/>
                </a:lnTo>
                <a:lnTo>
                  <a:pt x="3459892" y="1383957"/>
                </a:lnTo>
                <a:lnTo>
                  <a:pt x="3521675" y="1853514"/>
                </a:lnTo>
                <a:lnTo>
                  <a:pt x="3373394" y="2088292"/>
                </a:lnTo>
                <a:lnTo>
                  <a:pt x="3262184" y="2273643"/>
                </a:lnTo>
                <a:lnTo>
                  <a:pt x="3632886" y="2631989"/>
                </a:lnTo>
                <a:lnTo>
                  <a:pt x="3608173" y="2965622"/>
                </a:lnTo>
                <a:lnTo>
                  <a:pt x="3422821" y="3089189"/>
                </a:lnTo>
                <a:lnTo>
                  <a:pt x="3076832" y="3991233"/>
                </a:lnTo>
                <a:lnTo>
                  <a:pt x="3039762" y="4139514"/>
                </a:lnTo>
                <a:lnTo>
                  <a:pt x="1099751" y="2607276"/>
                </a:lnTo>
                <a:lnTo>
                  <a:pt x="803189" y="2533135"/>
                </a:lnTo>
                <a:lnTo>
                  <a:pt x="395416" y="2520779"/>
                </a:lnTo>
                <a:lnTo>
                  <a:pt x="308919" y="2372497"/>
                </a:lnTo>
                <a:lnTo>
                  <a:pt x="0" y="1952368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Étoile à 5 branches 35">
            <a:extLst>
              <a:ext uri="{FF2B5EF4-FFF2-40B4-BE49-F238E27FC236}">
                <a16:creationId xmlns:a16="http://schemas.microsoft.com/office/drawing/2014/main" id="{FA30FB5A-8314-BC4F-8A41-8D8CA1A14C12}"/>
              </a:ext>
            </a:extLst>
          </p:cNvPr>
          <p:cNvSpPr/>
          <p:nvPr/>
        </p:nvSpPr>
        <p:spPr>
          <a:xfrm>
            <a:off x="7057049" y="2879833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Étoile à 5 branches 37">
            <a:extLst>
              <a:ext uri="{FF2B5EF4-FFF2-40B4-BE49-F238E27FC236}">
                <a16:creationId xmlns:a16="http://schemas.microsoft.com/office/drawing/2014/main" id="{75D11AF7-3147-CC46-82D0-A82F69E4E1B4}"/>
              </a:ext>
            </a:extLst>
          </p:cNvPr>
          <p:cNvSpPr/>
          <p:nvPr/>
        </p:nvSpPr>
        <p:spPr>
          <a:xfrm>
            <a:off x="7711277" y="3024938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 9">
            <a:extLst>
              <a:ext uri="{FF2B5EF4-FFF2-40B4-BE49-F238E27FC236}">
                <a16:creationId xmlns:a16="http://schemas.microsoft.com/office/drawing/2014/main" id="{58A1F0EE-B5A4-E340-A976-FE3E4D6BD976}"/>
              </a:ext>
            </a:extLst>
          </p:cNvPr>
          <p:cNvSpPr/>
          <p:nvPr/>
        </p:nvSpPr>
        <p:spPr>
          <a:xfrm>
            <a:off x="6289589" y="679622"/>
            <a:ext cx="3163330" cy="2100648"/>
          </a:xfrm>
          <a:custGeom>
            <a:avLst/>
            <a:gdLst>
              <a:gd name="connsiteX0" fmla="*/ 0 w 3163330"/>
              <a:gd name="connsiteY0" fmla="*/ 1013254 h 2100648"/>
              <a:gd name="connsiteX1" fmla="*/ 111211 w 3163330"/>
              <a:gd name="connsiteY1" fmla="*/ 1248032 h 2100648"/>
              <a:gd name="connsiteX2" fmla="*/ 86497 w 3163330"/>
              <a:gd name="connsiteY2" fmla="*/ 1383956 h 2100648"/>
              <a:gd name="connsiteX3" fmla="*/ 197708 w 3163330"/>
              <a:gd name="connsiteY3" fmla="*/ 1643448 h 2100648"/>
              <a:gd name="connsiteX4" fmla="*/ 568411 w 3163330"/>
              <a:gd name="connsiteY4" fmla="*/ 2051221 h 2100648"/>
              <a:gd name="connsiteX5" fmla="*/ 778476 w 3163330"/>
              <a:gd name="connsiteY5" fmla="*/ 2100648 h 2100648"/>
              <a:gd name="connsiteX6" fmla="*/ 976184 w 3163330"/>
              <a:gd name="connsiteY6" fmla="*/ 2075935 h 2100648"/>
              <a:gd name="connsiteX7" fmla="*/ 1421027 w 3163330"/>
              <a:gd name="connsiteY7" fmla="*/ 2001794 h 2100648"/>
              <a:gd name="connsiteX8" fmla="*/ 1680519 w 3163330"/>
              <a:gd name="connsiteY8" fmla="*/ 1828800 h 2100648"/>
              <a:gd name="connsiteX9" fmla="*/ 1767016 w 3163330"/>
              <a:gd name="connsiteY9" fmla="*/ 1581664 h 2100648"/>
              <a:gd name="connsiteX10" fmla="*/ 2100649 w 3163330"/>
              <a:gd name="connsiteY10" fmla="*/ 1470454 h 2100648"/>
              <a:gd name="connsiteX11" fmla="*/ 2916195 w 3163330"/>
              <a:gd name="connsiteY11" fmla="*/ 1260389 h 2100648"/>
              <a:gd name="connsiteX12" fmla="*/ 3163330 w 3163330"/>
              <a:gd name="connsiteY12" fmla="*/ 1124464 h 2100648"/>
              <a:gd name="connsiteX13" fmla="*/ 2977979 w 3163330"/>
              <a:gd name="connsiteY13" fmla="*/ 729048 h 2100648"/>
              <a:gd name="connsiteX14" fmla="*/ 2990335 w 3163330"/>
              <a:gd name="connsiteY14" fmla="*/ 407773 h 2100648"/>
              <a:gd name="connsiteX15" fmla="*/ 2360141 w 3163330"/>
              <a:gd name="connsiteY15" fmla="*/ 0 h 2100648"/>
              <a:gd name="connsiteX16" fmla="*/ 2150076 w 3163330"/>
              <a:gd name="connsiteY16" fmla="*/ 210064 h 2100648"/>
              <a:gd name="connsiteX17" fmla="*/ 1482811 w 3163330"/>
              <a:gd name="connsiteY17" fmla="*/ 210064 h 2100648"/>
              <a:gd name="connsiteX18" fmla="*/ 1186249 w 3163330"/>
              <a:gd name="connsiteY18" fmla="*/ 148281 h 2100648"/>
              <a:gd name="connsiteX19" fmla="*/ 939114 w 3163330"/>
              <a:gd name="connsiteY19" fmla="*/ 148281 h 2100648"/>
              <a:gd name="connsiteX20" fmla="*/ 605481 w 3163330"/>
              <a:gd name="connsiteY20" fmla="*/ 345989 h 2100648"/>
              <a:gd name="connsiteX21" fmla="*/ 148281 w 3163330"/>
              <a:gd name="connsiteY21" fmla="*/ 605481 h 2100648"/>
              <a:gd name="connsiteX22" fmla="*/ 49427 w 3163330"/>
              <a:gd name="connsiteY22" fmla="*/ 778475 h 2100648"/>
              <a:gd name="connsiteX23" fmla="*/ 61784 w 3163330"/>
              <a:gd name="connsiteY23" fmla="*/ 1025610 h 2100648"/>
              <a:gd name="connsiteX24" fmla="*/ 0 w 3163330"/>
              <a:gd name="connsiteY24" fmla="*/ 1013254 h 2100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63330" h="2100648">
                <a:moveTo>
                  <a:pt x="0" y="1013254"/>
                </a:moveTo>
                <a:lnTo>
                  <a:pt x="111211" y="1248032"/>
                </a:lnTo>
                <a:lnTo>
                  <a:pt x="86497" y="1383956"/>
                </a:lnTo>
                <a:lnTo>
                  <a:pt x="197708" y="1643448"/>
                </a:lnTo>
                <a:lnTo>
                  <a:pt x="568411" y="2051221"/>
                </a:lnTo>
                <a:lnTo>
                  <a:pt x="778476" y="2100648"/>
                </a:lnTo>
                <a:lnTo>
                  <a:pt x="976184" y="2075935"/>
                </a:lnTo>
                <a:lnTo>
                  <a:pt x="1421027" y="2001794"/>
                </a:lnTo>
                <a:lnTo>
                  <a:pt x="1680519" y="1828800"/>
                </a:lnTo>
                <a:lnTo>
                  <a:pt x="1767016" y="1581664"/>
                </a:lnTo>
                <a:lnTo>
                  <a:pt x="2100649" y="1470454"/>
                </a:lnTo>
                <a:lnTo>
                  <a:pt x="2916195" y="1260389"/>
                </a:lnTo>
                <a:lnTo>
                  <a:pt x="3163330" y="1124464"/>
                </a:lnTo>
                <a:lnTo>
                  <a:pt x="2977979" y="729048"/>
                </a:lnTo>
                <a:lnTo>
                  <a:pt x="2990335" y="407773"/>
                </a:lnTo>
                <a:lnTo>
                  <a:pt x="2360141" y="0"/>
                </a:lnTo>
                <a:lnTo>
                  <a:pt x="2150076" y="210064"/>
                </a:lnTo>
                <a:lnTo>
                  <a:pt x="1482811" y="210064"/>
                </a:lnTo>
                <a:lnTo>
                  <a:pt x="1186249" y="148281"/>
                </a:lnTo>
                <a:lnTo>
                  <a:pt x="939114" y="148281"/>
                </a:lnTo>
                <a:lnTo>
                  <a:pt x="605481" y="345989"/>
                </a:lnTo>
                <a:lnTo>
                  <a:pt x="148281" y="605481"/>
                </a:lnTo>
                <a:lnTo>
                  <a:pt x="49427" y="778475"/>
                </a:lnTo>
                <a:lnTo>
                  <a:pt x="61784" y="1025610"/>
                </a:lnTo>
                <a:lnTo>
                  <a:pt x="0" y="1013254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Étoile à 5 branches 38">
            <a:extLst>
              <a:ext uri="{FF2B5EF4-FFF2-40B4-BE49-F238E27FC236}">
                <a16:creationId xmlns:a16="http://schemas.microsoft.com/office/drawing/2014/main" id="{C498B6D5-82DF-C04B-B212-2DB7058302D9}"/>
              </a:ext>
            </a:extLst>
          </p:cNvPr>
          <p:cNvSpPr/>
          <p:nvPr/>
        </p:nvSpPr>
        <p:spPr>
          <a:xfrm>
            <a:off x="6359557" y="2073041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Étoile à 5 branches 39">
            <a:extLst>
              <a:ext uri="{FF2B5EF4-FFF2-40B4-BE49-F238E27FC236}">
                <a16:creationId xmlns:a16="http://schemas.microsoft.com/office/drawing/2014/main" id="{4CCE9764-E2C2-4343-B15F-293BAE95EC95}"/>
              </a:ext>
            </a:extLst>
          </p:cNvPr>
          <p:cNvSpPr/>
          <p:nvPr/>
        </p:nvSpPr>
        <p:spPr>
          <a:xfrm>
            <a:off x="6671977" y="2410188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Étoile à 5 branches 40">
            <a:extLst>
              <a:ext uri="{FF2B5EF4-FFF2-40B4-BE49-F238E27FC236}">
                <a16:creationId xmlns:a16="http://schemas.microsoft.com/office/drawing/2014/main" id="{05DDAF07-67B1-8248-9DE6-73FAC663A509}"/>
              </a:ext>
            </a:extLst>
          </p:cNvPr>
          <p:cNvSpPr/>
          <p:nvPr/>
        </p:nvSpPr>
        <p:spPr>
          <a:xfrm>
            <a:off x="6605015" y="1129172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Étoile à 5 branches 41">
            <a:extLst>
              <a:ext uri="{FF2B5EF4-FFF2-40B4-BE49-F238E27FC236}">
                <a16:creationId xmlns:a16="http://schemas.microsoft.com/office/drawing/2014/main" id="{C76DDEFD-1CF9-9E4E-A362-9D6A363F4252}"/>
              </a:ext>
            </a:extLst>
          </p:cNvPr>
          <p:cNvSpPr/>
          <p:nvPr/>
        </p:nvSpPr>
        <p:spPr>
          <a:xfrm>
            <a:off x="7161141" y="844104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Étoile à 5 branches 42">
            <a:extLst>
              <a:ext uri="{FF2B5EF4-FFF2-40B4-BE49-F238E27FC236}">
                <a16:creationId xmlns:a16="http://schemas.microsoft.com/office/drawing/2014/main" id="{42E8D647-AF21-E24E-AC67-B5D84A0CF8AB}"/>
              </a:ext>
            </a:extLst>
          </p:cNvPr>
          <p:cNvSpPr/>
          <p:nvPr/>
        </p:nvSpPr>
        <p:spPr>
          <a:xfrm>
            <a:off x="7479704" y="1129172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Étoile à 5 branches 43">
            <a:extLst>
              <a:ext uri="{FF2B5EF4-FFF2-40B4-BE49-F238E27FC236}">
                <a16:creationId xmlns:a16="http://schemas.microsoft.com/office/drawing/2014/main" id="{D69DB997-BD93-E74F-81F1-6F335F93AAEF}"/>
              </a:ext>
            </a:extLst>
          </p:cNvPr>
          <p:cNvSpPr/>
          <p:nvPr/>
        </p:nvSpPr>
        <p:spPr>
          <a:xfrm>
            <a:off x="7980449" y="1668162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Étoile à 5 branches 44">
            <a:extLst>
              <a:ext uri="{FF2B5EF4-FFF2-40B4-BE49-F238E27FC236}">
                <a16:creationId xmlns:a16="http://schemas.microsoft.com/office/drawing/2014/main" id="{359E71A8-82AE-0F4B-AC84-8A32043929EA}"/>
              </a:ext>
            </a:extLst>
          </p:cNvPr>
          <p:cNvSpPr/>
          <p:nvPr/>
        </p:nvSpPr>
        <p:spPr>
          <a:xfrm>
            <a:off x="8730812" y="1729946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Étoile à 5 branches 45">
            <a:extLst>
              <a:ext uri="{FF2B5EF4-FFF2-40B4-BE49-F238E27FC236}">
                <a16:creationId xmlns:a16="http://schemas.microsoft.com/office/drawing/2014/main" id="{33672FB2-9ADA-234E-BF6A-F1FB3CE992F5}"/>
              </a:ext>
            </a:extLst>
          </p:cNvPr>
          <p:cNvSpPr/>
          <p:nvPr/>
        </p:nvSpPr>
        <p:spPr>
          <a:xfrm>
            <a:off x="8451713" y="897944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Étoile à 5 branches 46">
            <a:extLst>
              <a:ext uri="{FF2B5EF4-FFF2-40B4-BE49-F238E27FC236}">
                <a16:creationId xmlns:a16="http://schemas.microsoft.com/office/drawing/2014/main" id="{D4E50EED-67CA-D645-8E77-68EA75E81C52}"/>
              </a:ext>
            </a:extLst>
          </p:cNvPr>
          <p:cNvSpPr/>
          <p:nvPr/>
        </p:nvSpPr>
        <p:spPr>
          <a:xfrm>
            <a:off x="8943636" y="1321325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Étoile à 5 branches 48">
            <a:extLst>
              <a:ext uri="{FF2B5EF4-FFF2-40B4-BE49-F238E27FC236}">
                <a16:creationId xmlns:a16="http://schemas.microsoft.com/office/drawing/2014/main" id="{054DB250-C4AA-C647-A76D-C2F83C50BAE5}"/>
              </a:ext>
            </a:extLst>
          </p:cNvPr>
          <p:cNvSpPr/>
          <p:nvPr/>
        </p:nvSpPr>
        <p:spPr>
          <a:xfrm>
            <a:off x="8387152" y="3682199"/>
            <a:ext cx="367862" cy="397691"/>
          </a:xfrm>
          <a:prstGeom prst="star5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Étoile à 5 branches 50">
            <a:extLst>
              <a:ext uri="{FF2B5EF4-FFF2-40B4-BE49-F238E27FC236}">
                <a16:creationId xmlns:a16="http://schemas.microsoft.com/office/drawing/2014/main" id="{5256F62E-47DA-CB4F-A45C-E2891001EAB5}"/>
              </a:ext>
            </a:extLst>
          </p:cNvPr>
          <p:cNvSpPr/>
          <p:nvPr/>
        </p:nvSpPr>
        <p:spPr>
          <a:xfrm>
            <a:off x="7069268" y="3470251"/>
            <a:ext cx="367862" cy="397691"/>
          </a:xfrm>
          <a:prstGeom prst="star5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7843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rte, vert, arbre&#10;&#10;Description générée automatiquement">
            <a:extLst>
              <a:ext uri="{FF2B5EF4-FFF2-40B4-BE49-F238E27FC236}">
                <a16:creationId xmlns:a16="http://schemas.microsoft.com/office/drawing/2014/main" id="{F0D9AB68-954A-FB4F-9A1A-13B4CA594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423" y="-6587"/>
            <a:ext cx="9829577" cy="6858000"/>
          </a:xfrm>
          <a:prstGeom prst="rect">
            <a:avLst/>
          </a:prstGeom>
        </p:spPr>
      </p:pic>
      <p:pic>
        <p:nvPicPr>
          <p:cNvPr id="4" name="Image 3" descr="Une image contenant pièce, bâtiment, scène, signe&#10;&#10;Description générée automatiquement">
            <a:extLst>
              <a:ext uri="{FF2B5EF4-FFF2-40B4-BE49-F238E27FC236}">
                <a16:creationId xmlns:a16="http://schemas.microsoft.com/office/drawing/2014/main" id="{D21975F2-6276-1747-A4BC-EDBD0F020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17" y="245713"/>
            <a:ext cx="1196782" cy="11967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C1CFBD0-A4FE-E344-B4A5-BA4D630319F0}"/>
              </a:ext>
            </a:extLst>
          </p:cNvPr>
          <p:cNvSpPr/>
          <p:nvPr/>
        </p:nvSpPr>
        <p:spPr>
          <a:xfrm>
            <a:off x="0" y="1442495"/>
            <a:ext cx="18393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Battue</a:t>
            </a:r>
          </a:p>
          <a:p>
            <a:endParaRPr lang="fr-FR" sz="1200" dirty="0"/>
          </a:p>
          <a:p>
            <a:r>
              <a:rPr lang="fr-FR" sz="1200" dirty="0"/>
              <a:t>Les </a:t>
            </a:r>
            <a:r>
              <a:rPr lang="fr-FR" sz="1200" dirty="0" err="1"/>
              <a:t>Basties</a:t>
            </a:r>
            <a:r>
              <a:rPr lang="fr-FR" sz="1200" dirty="0"/>
              <a:t> – Le Pin</a:t>
            </a:r>
          </a:p>
          <a:p>
            <a:r>
              <a:rPr lang="fr-FR" sz="1200" dirty="0"/>
              <a:t>Localisation des </a:t>
            </a:r>
          </a:p>
          <a:p>
            <a:r>
              <a:rPr lang="fr-FR" sz="1200" dirty="0"/>
              <a:t>postes de tir</a:t>
            </a:r>
          </a:p>
        </p:txBody>
      </p:sp>
      <p:sp>
        <p:nvSpPr>
          <p:cNvPr id="7" name="Forme libre 6">
            <a:extLst>
              <a:ext uri="{FF2B5EF4-FFF2-40B4-BE49-F238E27FC236}">
                <a16:creationId xmlns:a16="http://schemas.microsoft.com/office/drawing/2014/main" id="{FBEF0255-3357-F143-8F5E-0D931D173993}"/>
              </a:ext>
            </a:extLst>
          </p:cNvPr>
          <p:cNvSpPr/>
          <p:nvPr/>
        </p:nvSpPr>
        <p:spPr>
          <a:xfrm>
            <a:off x="3699641" y="1502979"/>
            <a:ext cx="4120056" cy="4614042"/>
          </a:xfrm>
          <a:custGeom>
            <a:avLst/>
            <a:gdLst>
              <a:gd name="connsiteX0" fmla="*/ 956442 w 4120056"/>
              <a:gd name="connsiteY0" fmla="*/ 0 h 4614042"/>
              <a:gd name="connsiteX1" fmla="*/ 1124607 w 4120056"/>
              <a:gd name="connsiteY1" fmla="*/ 210207 h 4614042"/>
              <a:gd name="connsiteX2" fmla="*/ 1387366 w 4120056"/>
              <a:gd name="connsiteY2" fmla="*/ 367862 h 4614042"/>
              <a:gd name="connsiteX3" fmla="*/ 1692166 w 4120056"/>
              <a:gd name="connsiteY3" fmla="*/ 409904 h 4614042"/>
              <a:gd name="connsiteX4" fmla="*/ 1986456 w 4120056"/>
              <a:gd name="connsiteY4" fmla="*/ 430924 h 4614042"/>
              <a:gd name="connsiteX5" fmla="*/ 2112580 w 4120056"/>
              <a:gd name="connsiteY5" fmla="*/ 493987 h 4614042"/>
              <a:gd name="connsiteX6" fmla="*/ 2711669 w 4120056"/>
              <a:gd name="connsiteY6" fmla="*/ 693683 h 4614042"/>
              <a:gd name="connsiteX7" fmla="*/ 3321269 w 4120056"/>
              <a:gd name="connsiteY7" fmla="*/ 725214 h 4614042"/>
              <a:gd name="connsiteX8" fmla="*/ 3888828 w 4120056"/>
              <a:gd name="connsiteY8" fmla="*/ 672662 h 4614042"/>
              <a:gd name="connsiteX9" fmla="*/ 4120056 w 4120056"/>
              <a:gd name="connsiteY9" fmla="*/ 777766 h 4614042"/>
              <a:gd name="connsiteX10" fmla="*/ 4109545 w 4120056"/>
              <a:gd name="connsiteY10" fmla="*/ 1744718 h 4614042"/>
              <a:gd name="connsiteX11" fmla="*/ 3468414 w 4120056"/>
              <a:gd name="connsiteY11" fmla="*/ 1744718 h 4614042"/>
              <a:gd name="connsiteX12" fmla="*/ 2911366 w 4120056"/>
              <a:gd name="connsiteY12" fmla="*/ 1944414 h 4614042"/>
              <a:gd name="connsiteX13" fmla="*/ 2732690 w 4120056"/>
              <a:gd name="connsiteY13" fmla="*/ 2144111 h 4614042"/>
              <a:gd name="connsiteX14" fmla="*/ 2753711 w 4120056"/>
              <a:gd name="connsiteY14" fmla="*/ 2406869 h 4614042"/>
              <a:gd name="connsiteX15" fmla="*/ 2585545 w 4120056"/>
              <a:gd name="connsiteY15" fmla="*/ 2879835 h 4614042"/>
              <a:gd name="connsiteX16" fmla="*/ 2575035 w 4120056"/>
              <a:gd name="connsiteY16" fmla="*/ 3121573 h 4614042"/>
              <a:gd name="connsiteX17" fmla="*/ 2743200 w 4120056"/>
              <a:gd name="connsiteY17" fmla="*/ 3857297 h 4614042"/>
              <a:gd name="connsiteX18" fmla="*/ 2522483 w 4120056"/>
              <a:gd name="connsiteY18" fmla="*/ 3909849 h 4614042"/>
              <a:gd name="connsiteX19" fmla="*/ 1996966 w 4120056"/>
              <a:gd name="connsiteY19" fmla="*/ 4225159 h 4614042"/>
              <a:gd name="connsiteX20" fmla="*/ 1660635 w 4120056"/>
              <a:gd name="connsiteY20" fmla="*/ 4561490 h 4614042"/>
              <a:gd name="connsiteX21" fmla="*/ 756745 w 4120056"/>
              <a:gd name="connsiteY21" fmla="*/ 4614042 h 4614042"/>
              <a:gd name="connsiteX22" fmla="*/ 567559 w 4120056"/>
              <a:gd name="connsiteY22" fmla="*/ 4456387 h 4614042"/>
              <a:gd name="connsiteX23" fmla="*/ 336331 w 4120056"/>
              <a:gd name="connsiteY23" fmla="*/ 4466897 h 4614042"/>
              <a:gd name="connsiteX24" fmla="*/ 0 w 4120056"/>
              <a:gd name="connsiteY24" fmla="*/ 4351283 h 4614042"/>
              <a:gd name="connsiteX25" fmla="*/ 536028 w 4120056"/>
              <a:gd name="connsiteY25" fmla="*/ 2007476 h 4614042"/>
              <a:gd name="connsiteX26" fmla="*/ 178676 w 4120056"/>
              <a:gd name="connsiteY26" fmla="*/ 2091559 h 4614042"/>
              <a:gd name="connsiteX27" fmla="*/ 63062 w 4120056"/>
              <a:gd name="connsiteY27" fmla="*/ 2017987 h 4614042"/>
              <a:gd name="connsiteX28" fmla="*/ 462456 w 4120056"/>
              <a:gd name="connsiteY28" fmla="*/ 1376855 h 4614042"/>
              <a:gd name="connsiteX29" fmla="*/ 504497 w 4120056"/>
              <a:gd name="connsiteY29" fmla="*/ 1124607 h 4614042"/>
              <a:gd name="connsiteX30" fmla="*/ 493987 w 4120056"/>
              <a:gd name="connsiteY30" fmla="*/ 840828 h 4614042"/>
              <a:gd name="connsiteX31" fmla="*/ 788276 w 4120056"/>
              <a:gd name="connsiteY31" fmla="*/ 515007 h 4614042"/>
              <a:gd name="connsiteX32" fmla="*/ 861849 w 4120056"/>
              <a:gd name="connsiteY32" fmla="*/ 199697 h 4614042"/>
              <a:gd name="connsiteX33" fmla="*/ 956442 w 4120056"/>
              <a:gd name="connsiteY33" fmla="*/ 0 h 4614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120056" h="4614042">
                <a:moveTo>
                  <a:pt x="956442" y="0"/>
                </a:moveTo>
                <a:lnTo>
                  <a:pt x="1124607" y="210207"/>
                </a:lnTo>
                <a:lnTo>
                  <a:pt x="1387366" y="367862"/>
                </a:lnTo>
                <a:lnTo>
                  <a:pt x="1692166" y="409904"/>
                </a:lnTo>
                <a:lnTo>
                  <a:pt x="1986456" y="430924"/>
                </a:lnTo>
                <a:lnTo>
                  <a:pt x="2112580" y="493987"/>
                </a:lnTo>
                <a:lnTo>
                  <a:pt x="2711669" y="693683"/>
                </a:lnTo>
                <a:lnTo>
                  <a:pt x="3321269" y="725214"/>
                </a:lnTo>
                <a:lnTo>
                  <a:pt x="3888828" y="672662"/>
                </a:lnTo>
                <a:lnTo>
                  <a:pt x="4120056" y="777766"/>
                </a:lnTo>
                <a:lnTo>
                  <a:pt x="4109545" y="1744718"/>
                </a:lnTo>
                <a:lnTo>
                  <a:pt x="3468414" y="1744718"/>
                </a:lnTo>
                <a:lnTo>
                  <a:pt x="2911366" y="1944414"/>
                </a:lnTo>
                <a:lnTo>
                  <a:pt x="2732690" y="2144111"/>
                </a:lnTo>
                <a:lnTo>
                  <a:pt x="2753711" y="2406869"/>
                </a:lnTo>
                <a:lnTo>
                  <a:pt x="2585545" y="2879835"/>
                </a:lnTo>
                <a:lnTo>
                  <a:pt x="2575035" y="3121573"/>
                </a:lnTo>
                <a:lnTo>
                  <a:pt x="2743200" y="3857297"/>
                </a:lnTo>
                <a:lnTo>
                  <a:pt x="2522483" y="3909849"/>
                </a:lnTo>
                <a:lnTo>
                  <a:pt x="1996966" y="4225159"/>
                </a:lnTo>
                <a:lnTo>
                  <a:pt x="1660635" y="4561490"/>
                </a:lnTo>
                <a:lnTo>
                  <a:pt x="756745" y="4614042"/>
                </a:lnTo>
                <a:lnTo>
                  <a:pt x="567559" y="4456387"/>
                </a:lnTo>
                <a:lnTo>
                  <a:pt x="336331" y="4466897"/>
                </a:lnTo>
                <a:lnTo>
                  <a:pt x="0" y="4351283"/>
                </a:lnTo>
                <a:lnTo>
                  <a:pt x="536028" y="2007476"/>
                </a:lnTo>
                <a:lnTo>
                  <a:pt x="178676" y="2091559"/>
                </a:lnTo>
                <a:lnTo>
                  <a:pt x="63062" y="2017987"/>
                </a:lnTo>
                <a:lnTo>
                  <a:pt x="462456" y="1376855"/>
                </a:lnTo>
                <a:lnTo>
                  <a:pt x="504497" y="1124607"/>
                </a:lnTo>
                <a:lnTo>
                  <a:pt x="493987" y="840828"/>
                </a:lnTo>
                <a:lnTo>
                  <a:pt x="788276" y="515007"/>
                </a:lnTo>
                <a:lnTo>
                  <a:pt x="861849" y="199697"/>
                </a:lnTo>
                <a:lnTo>
                  <a:pt x="956442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A6653D08-5137-6240-BD31-2C02F0A1CB07}"/>
              </a:ext>
            </a:extLst>
          </p:cNvPr>
          <p:cNvSpPr/>
          <p:nvPr/>
        </p:nvSpPr>
        <p:spPr>
          <a:xfrm>
            <a:off x="4277710" y="3445912"/>
            <a:ext cx="2123090" cy="223218"/>
          </a:xfrm>
          <a:custGeom>
            <a:avLst/>
            <a:gdLst>
              <a:gd name="connsiteX0" fmla="*/ 0 w 2123090"/>
              <a:gd name="connsiteY0" fmla="*/ 64543 h 223218"/>
              <a:gd name="connsiteX1" fmla="*/ 557049 w 2123090"/>
              <a:gd name="connsiteY1" fmla="*/ 54033 h 223218"/>
              <a:gd name="connsiteX2" fmla="*/ 956442 w 2123090"/>
              <a:gd name="connsiteY2" fmla="*/ 1481 h 223218"/>
              <a:gd name="connsiteX3" fmla="*/ 1250731 w 2123090"/>
              <a:gd name="connsiteY3" fmla="*/ 33012 h 223218"/>
              <a:gd name="connsiteX4" fmla="*/ 1618593 w 2123090"/>
              <a:gd name="connsiteY4" fmla="*/ 211688 h 223218"/>
              <a:gd name="connsiteX5" fmla="*/ 2123090 w 2123090"/>
              <a:gd name="connsiteY5" fmla="*/ 190667 h 223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3090" h="223218">
                <a:moveTo>
                  <a:pt x="0" y="64543"/>
                </a:moveTo>
                <a:cubicBezTo>
                  <a:pt x="198821" y="64543"/>
                  <a:pt x="397642" y="64543"/>
                  <a:pt x="557049" y="54033"/>
                </a:cubicBezTo>
                <a:cubicBezTo>
                  <a:pt x="716456" y="43523"/>
                  <a:pt x="840828" y="4985"/>
                  <a:pt x="956442" y="1481"/>
                </a:cubicBezTo>
                <a:cubicBezTo>
                  <a:pt x="1072056" y="-2023"/>
                  <a:pt x="1140373" y="-2022"/>
                  <a:pt x="1250731" y="33012"/>
                </a:cubicBezTo>
                <a:cubicBezTo>
                  <a:pt x="1361089" y="68046"/>
                  <a:pt x="1473200" y="185412"/>
                  <a:pt x="1618593" y="211688"/>
                </a:cubicBezTo>
                <a:cubicBezTo>
                  <a:pt x="1763986" y="237964"/>
                  <a:pt x="1943538" y="214315"/>
                  <a:pt x="2123090" y="190667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>
            <a:extLst>
              <a:ext uri="{FF2B5EF4-FFF2-40B4-BE49-F238E27FC236}">
                <a16:creationId xmlns:a16="http://schemas.microsoft.com/office/drawing/2014/main" id="{DB969B2F-B0B6-B84E-92FD-EBDBF3A16C91}"/>
              </a:ext>
            </a:extLst>
          </p:cNvPr>
          <p:cNvSpPr/>
          <p:nvPr/>
        </p:nvSpPr>
        <p:spPr>
          <a:xfrm>
            <a:off x="4666593" y="325820"/>
            <a:ext cx="3468414" cy="1881352"/>
          </a:xfrm>
          <a:custGeom>
            <a:avLst/>
            <a:gdLst>
              <a:gd name="connsiteX0" fmla="*/ 42042 w 3468414"/>
              <a:gd name="connsiteY0" fmla="*/ 830318 h 1881352"/>
              <a:gd name="connsiteX1" fmla="*/ 241738 w 3468414"/>
              <a:gd name="connsiteY1" fmla="*/ 599090 h 1881352"/>
              <a:gd name="connsiteX2" fmla="*/ 578069 w 3468414"/>
              <a:gd name="connsiteY2" fmla="*/ 262759 h 1881352"/>
              <a:gd name="connsiteX3" fmla="*/ 693683 w 3468414"/>
              <a:gd name="connsiteY3" fmla="*/ 346842 h 1881352"/>
              <a:gd name="connsiteX4" fmla="*/ 1355835 w 3468414"/>
              <a:gd name="connsiteY4" fmla="*/ 147145 h 1881352"/>
              <a:gd name="connsiteX5" fmla="*/ 1471449 w 3468414"/>
              <a:gd name="connsiteY5" fmla="*/ 0 h 1881352"/>
              <a:gd name="connsiteX6" fmla="*/ 2953407 w 3468414"/>
              <a:gd name="connsiteY6" fmla="*/ 210207 h 1881352"/>
              <a:gd name="connsiteX7" fmla="*/ 2974428 w 3468414"/>
              <a:gd name="connsiteY7" fmla="*/ 315311 h 1881352"/>
              <a:gd name="connsiteX8" fmla="*/ 3468414 w 3468414"/>
              <a:gd name="connsiteY8" fmla="*/ 504497 h 1881352"/>
              <a:gd name="connsiteX9" fmla="*/ 3268718 w 3468414"/>
              <a:gd name="connsiteY9" fmla="*/ 1881352 h 1881352"/>
              <a:gd name="connsiteX10" fmla="*/ 3163614 w 3468414"/>
              <a:gd name="connsiteY10" fmla="*/ 1870842 h 1881352"/>
              <a:gd name="connsiteX11" fmla="*/ 3016469 w 3468414"/>
              <a:gd name="connsiteY11" fmla="*/ 1786759 h 1881352"/>
              <a:gd name="connsiteX12" fmla="*/ 2270235 w 3468414"/>
              <a:gd name="connsiteY12" fmla="*/ 1828800 h 1881352"/>
              <a:gd name="connsiteX13" fmla="*/ 1786759 w 3468414"/>
              <a:gd name="connsiteY13" fmla="*/ 1797269 h 1881352"/>
              <a:gd name="connsiteX14" fmla="*/ 1114097 w 3468414"/>
              <a:gd name="connsiteY14" fmla="*/ 1587062 h 1881352"/>
              <a:gd name="connsiteX15" fmla="*/ 872359 w 3468414"/>
              <a:gd name="connsiteY15" fmla="*/ 1545021 h 1881352"/>
              <a:gd name="connsiteX16" fmla="*/ 515007 w 3468414"/>
              <a:gd name="connsiteY16" fmla="*/ 1513490 h 1881352"/>
              <a:gd name="connsiteX17" fmla="*/ 199697 w 3468414"/>
              <a:gd name="connsiteY17" fmla="*/ 1355835 h 1881352"/>
              <a:gd name="connsiteX18" fmla="*/ 0 w 3468414"/>
              <a:gd name="connsiteY18" fmla="*/ 1114097 h 1881352"/>
              <a:gd name="connsiteX19" fmla="*/ 42042 w 3468414"/>
              <a:gd name="connsiteY19" fmla="*/ 956442 h 1881352"/>
              <a:gd name="connsiteX20" fmla="*/ 42042 w 3468414"/>
              <a:gd name="connsiteY20" fmla="*/ 882869 h 1881352"/>
              <a:gd name="connsiteX21" fmla="*/ 157656 w 3468414"/>
              <a:gd name="connsiteY21" fmla="*/ 756745 h 1881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468414" h="1881352">
                <a:moveTo>
                  <a:pt x="42042" y="830318"/>
                </a:moveTo>
                <a:lnTo>
                  <a:pt x="241738" y="599090"/>
                </a:lnTo>
                <a:lnTo>
                  <a:pt x="578069" y="262759"/>
                </a:lnTo>
                <a:lnTo>
                  <a:pt x="693683" y="346842"/>
                </a:lnTo>
                <a:lnTo>
                  <a:pt x="1355835" y="147145"/>
                </a:lnTo>
                <a:lnTo>
                  <a:pt x="1471449" y="0"/>
                </a:lnTo>
                <a:lnTo>
                  <a:pt x="2953407" y="210207"/>
                </a:lnTo>
                <a:lnTo>
                  <a:pt x="2974428" y="315311"/>
                </a:lnTo>
                <a:lnTo>
                  <a:pt x="3468414" y="504497"/>
                </a:lnTo>
                <a:lnTo>
                  <a:pt x="3268718" y="1881352"/>
                </a:lnTo>
                <a:lnTo>
                  <a:pt x="3163614" y="1870842"/>
                </a:lnTo>
                <a:lnTo>
                  <a:pt x="3016469" y="1786759"/>
                </a:lnTo>
                <a:lnTo>
                  <a:pt x="2270235" y="1828800"/>
                </a:lnTo>
                <a:lnTo>
                  <a:pt x="1786759" y="1797269"/>
                </a:lnTo>
                <a:lnTo>
                  <a:pt x="1114097" y="1587062"/>
                </a:lnTo>
                <a:lnTo>
                  <a:pt x="872359" y="1545021"/>
                </a:lnTo>
                <a:lnTo>
                  <a:pt x="515007" y="1513490"/>
                </a:lnTo>
                <a:lnTo>
                  <a:pt x="199697" y="1355835"/>
                </a:lnTo>
                <a:lnTo>
                  <a:pt x="0" y="1114097"/>
                </a:lnTo>
                <a:lnTo>
                  <a:pt x="42042" y="956442"/>
                </a:lnTo>
                <a:lnTo>
                  <a:pt x="42042" y="882869"/>
                </a:lnTo>
                <a:lnTo>
                  <a:pt x="157656" y="756745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Étoile à 5 branches 9">
            <a:extLst>
              <a:ext uri="{FF2B5EF4-FFF2-40B4-BE49-F238E27FC236}">
                <a16:creationId xmlns:a16="http://schemas.microsoft.com/office/drawing/2014/main" id="{DB514EAF-73A6-6E46-9B56-2EF5A2D4C047}"/>
              </a:ext>
            </a:extLst>
          </p:cNvPr>
          <p:cNvSpPr/>
          <p:nvPr/>
        </p:nvSpPr>
        <p:spPr>
          <a:xfrm>
            <a:off x="5909721" y="3490757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Étoile à 5 branches 10">
            <a:extLst>
              <a:ext uri="{FF2B5EF4-FFF2-40B4-BE49-F238E27FC236}">
                <a16:creationId xmlns:a16="http://schemas.microsoft.com/office/drawing/2014/main" id="{14AAAB33-481A-054D-9703-7E463374065B}"/>
              </a:ext>
            </a:extLst>
          </p:cNvPr>
          <p:cNvSpPr/>
          <p:nvPr/>
        </p:nvSpPr>
        <p:spPr>
          <a:xfrm>
            <a:off x="5503620" y="3384585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Étoile à 5 branches 12">
            <a:extLst>
              <a:ext uri="{FF2B5EF4-FFF2-40B4-BE49-F238E27FC236}">
                <a16:creationId xmlns:a16="http://schemas.microsoft.com/office/drawing/2014/main" id="{12C625EC-59F5-0A48-B98F-4A85EDADB065}"/>
              </a:ext>
            </a:extLst>
          </p:cNvPr>
          <p:cNvSpPr/>
          <p:nvPr/>
        </p:nvSpPr>
        <p:spPr>
          <a:xfrm>
            <a:off x="6291895" y="3848427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Étoile à 5 branches 13">
            <a:extLst>
              <a:ext uri="{FF2B5EF4-FFF2-40B4-BE49-F238E27FC236}">
                <a16:creationId xmlns:a16="http://schemas.microsoft.com/office/drawing/2014/main" id="{B93E4021-27D4-E247-A075-27C55FD0428C}"/>
              </a:ext>
            </a:extLst>
          </p:cNvPr>
          <p:cNvSpPr/>
          <p:nvPr/>
        </p:nvSpPr>
        <p:spPr>
          <a:xfrm>
            <a:off x="4685714" y="3964041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Étoile à 5 branches 14">
            <a:extLst>
              <a:ext uri="{FF2B5EF4-FFF2-40B4-BE49-F238E27FC236}">
                <a16:creationId xmlns:a16="http://schemas.microsoft.com/office/drawing/2014/main" id="{97B54A98-0A94-0E4D-B3C6-7BDB43859FBD}"/>
              </a:ext>
            </a:extLst>
          </p:cNvPr>
          <p:cNvSpPr/>
          <p:nvPr/>
        </p:nvSpPr>
        <p:spPr>
          <a:xfrm>
            <a:off x="5909721" y="4488276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Étoile à 5 branches 15">
            <a:extLst>
              <a:ext uri="{FF2B5EF4-FFF2-40B4-BE49-F238E27FC236}">
                <a16:creationId xmlns:a16="http://schemas.microsoft.com/office/drawing/2014/main" id="{4A5509F0-573E-A142-903B-AAAB0644BF39}"/>
              </a:ext>
            </a:extLst>
          </p:cNvPr>
          <p:cNvSpPr/>
          <p:nvPr/>
        </p:nvSpPr>
        <p:spPr>
          <a:xfrm>
            <a:off x="5373190" y="5655585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Étoile à 5 branches 17">
            <a:extLst>
              <a:ext uri="{FF2B5EF4-FFF2-40B4-BE49-F238E27FC236}">
                <a16:creationId xmlns:a16="http://schemas.microsoft.com/office/drawing/2014/main" id="{05D245E0-522D-CA4F-99D9-37FB7B923987}"/>
              </a:ext>
            </a:extLst>
          </p:cNvPr>
          <p:cNvSpPr/>
          <p:nvPr/>
        </p:nvSpPr>
        <p:spPr>
          <a:xfrm>
            <a:off x="4716740" y="6001407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Étoile à 5 branches 18">
            <a:extLst>
              <a:ext uri="{FF2B5EF4-FFF2-40B4-BE49-F238E27FC236}">
                <a16:creationId xmlns:a16="http://schemas.microsoft.com/office/drawing/2014/main" id="{CEA861EE-FC24-4D4C-AF26-05C61625D591}"/>
              </a:ext>
            </a:extLst>
          </p:cNvPr>
          <p:cNvSpPr/>
          <p:nvPr/>
        </p:nvSpPr>
        <p:spPr>
          <a:xfrm>
            <a:off x="4035972" y="5886813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Étoile à 5 branches 20">
            <a:extLst>
              <a:ext uri="{FF2B5EF4-FFF2-40B4-BE49-F238E27FC236}">
                <a16:creationId xmlns:a16="http://schemas.microsoft.com/office/drawing/2014/main" id="{E17724AD-A14F-324B-9A43-E96D192789C8}"/>
              </a:ext>
            </a:extLst>
          </p:cNvPr>
          <p:cNvSpPr/>
          <p:nvPr/>
        </p:nvSpPr>
        <p:spPr>
          <a:xfrm>
            <a:off x="3804745" y="5013308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Étoile à 5 branches 21">
            <a:extLst>
              <a:ext uri="{FF2B5EF4-FFF2-40B4-BE49-F238E27FC236}">
                <a16:creationId xmlns:a16="http://schemas.microsoft.com/office/drawing/2014/main" id="{186AC532-441A-AA4B-9A5C-B49CEC0CD837}"/>
              </a:ext>
            </a:extLst>
          </p:cNvPr>
          <p:cNvSpPr/>
          <p:nvPr/>
        </p:nvSpPr>
        <p:spPr>
          <a:xfrm>
            <a:off x="5972784" y="5208052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Étoile à 5 branches 22">
            <a:extLst>
              <a:ext uri="{FF2B5EF4-FFF2-40B4-BE49-F238E27FC236}">
                <a16:creationId xmlns:a16="http://schemas.microsoft.com/office/drawing/2014/main" id="{6D8D7A33-4E75-EC44-9190-E4CCCEBF4459}"/>
              </a:ext>
            </a:extLst>
          </p:cNvPr>
          <p:cNvSpPr/>
          <p:nvPr/>
        </p:nvSpPr>
        <p:spPr>
          <a:xfrm>
            <a:off x="4829058" y="979468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Étoile à 5 branches 23">
            <a:extLst>
              <a:ext uri="{FF2B5EF4-FFF2-40B4-BE49-F238E27FC236}">
                <a16:creationId xmlns:a16="http://schemas.microsoft.com/office/drawing/2014/main" id="{59FAB9F8-53A6-0645-B0BB-7DBA5B8DF8E6}"/>
              </a:ext>
            </a:extLst>
          </p:cNvPr>
          <p:cNvSpPr/>
          <p:nvPr/>
        </p:nvSpPr>
        <p:spPr>
          <a:xfrm>
            <a:off x="5037056" y="582037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Étoile à 5 branches 24">
            <a:extLst>
              <a:ext uri="{FF2B5EF4-FFF2-40B4-BE49-F238E27FC236}">
                <a16:creationId xmlns:a16="http://schemas.microsoft.com/office/drawing/2014/main" id="{C1ABC002-2A76-8940-89AC-FAD6D6870517}"/>
              </a:ext>
            </a:extLst>
          </p:cNvPr>
          <p:cNvSpPr/>
          <p:nvPr/>
        </p:nvSpPr>
        <p:spPr>
          <a:xfrm>
            <a:off x="5656061" y="1932781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Étoile à 5 branches 26">
            <a:extLst>
              <a:ext uri="{FF2B5EF4-FFF2-40B4-BE49-F238E27FC236}">
                <a16:creationId xmlns:a16="http://schemas.microsoft.com/office/drawing/2014/main" id="{C9A03C42-0DFA-4249-92DC-FF7F10BD6A08}"/>
              </a:ext>
            </a:extLst>
          </p:cNvPr>
          <p:cNvSpPr/>
          <p:nvPr/>
        </p:nvSpPr>
        <p:spPr>
          <a:xfrm>
            <a:off x="6326333" y="1950326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Étoile à 5 branches 27">
            <a:extLst>
              <a:ext uri="{FF2B5EF4-FFF2-40B4-BE49-F238E27FC236}">
                <a16:creationId xmlns:a16="http://schemas.microsoft.com/office/drawing/2014/main" id="{D03D669F-3A19-854C-B890-AE69CD4CFA20}"/>
              </a:ext>
            </a:extLst>
          </p:cNvPr>
          <p:cNvSpPr/>
          <p:nvPr/>
        </p:nvSpPr>
        <p:spPr>
          <a:xfrm>
            <a:off x="6011023" y="336991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Étoile à 5 branches 28">
            <a:extLst>
              <a:ext uri="{FF2B5EF4-FFF2-40B4-BE49-F238E27FC236}">
                <a16:creationId xmlns:a16="http://schemas.microsoft.com/office/drawing/2014/main" id="{C64E1A23-DDC4-A542-B8A3-D53DEE60FA5E}"/>
              </a:ext>
            </a:extLst>
          </p:cNvPr>
          <p:cNvSpPr/>
          <p:nvPr/>
        </p:nvSpPr>
        <p:spPr>
          <a:xfrm>
            <a:off x="7114861" y="480358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Étoile à 5 branches 29">
            <a:extLst>
              <a:ext uri="{FF2B5EF4-FFF2-40B4-BE49-F238E27FC236}">
                <a16:creationId xmlns:a16="http://schemas.microsoft.com/office/drawing/2014/main" id="{228FB0E7-92AF-F74B-9EDF-8270638C84D3}"/>
              </a:ext>
            </a:extLst>
          </p:cNvPr>
          <p:cNvSpPr/>
          <p:nvPr/>
        </p:nvSpPr>
        <p:spPr>
          <a:xfrm>
            <a:off x="7637724" y="1796901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Étoile à 5 branches 30">
            <a:extLst>
              <a:ext uri="{FF2B5EF4-FFF2-40B4-BE49-F238E27FC236}">
                <a16:creationId xmlns:a16="http://schemas.microsoft.com/office/drawing/2014/main" id="{F00330DA-6683-1746-A1D4-6022041167AA}"/>
              </a:ext>
            </a:extLst>
          </p:cNvPr>
          <p:cNvSpPr/>
          <p:nvPr/>
        </p:nvSpPr>
        <p:spPr>
          <a:xfrm>
            <a:off x="7114861" y="1976454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Étoile à 5 branches 31">
            <a:extLst>
              <a:ext uri="{FF2B5EF4-FFF2-40B4-BE49-F238E27FC236}">
                <a16:creationId xmlns:a16="http://schemas.microsoft.com/office/drawing/2014/main" id="{0426DFA6-CFFE-D849-919E-C05D79135A07}"/>
              </a:ext>
            </a:extLst>
          </p:cNvPr>
          <p:cNvSpPr/>
          <p:nvPr/>
        </p:nvSpPr>
        <p:spPr>
          <a:xfrm>
            <a:off x="7769103" y="759482"/>
            <a:ext cx="367862" cy="397691"/>
          </a:xfrm>
          <a:prstGeom prst="star5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Étoile à 5 branches 32">
            <a:extLst>
              <a:ext uri="{FF2B5EF4-FFF2-40B4-BE49-F238E27FC236}">
                <a16:creationId xmlns:a16="http://schemas.microsoft.com/office/drawing/2014/main" id="{9B88A61F-B3ED-F04A-89F1-AFE0A2176423}"/>
              </a:ext>
            </a:extLst>
          </p:cNvPr>
          <p:cNvSpPr/>
          <p:nvPr/>
        </p:nvSpPr>
        <p:spPr>
          <a:xfrm>
            <a:off x="7565996" y="3066560"/>
            <a:ext cx="253701" cy="27745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Étoile à 5 branches 33">
            <a:extLst>
              <a:ext uri="{FF2B5EF4-FFF2-40B4-BE49-F238E27FC236}">
                <a16:creationId xmlns:a16="http://schemas.microsoft.com/office/drawing/2014/main" id="{9E35B81E-96DB-5C49-AA28-D81072474FFA}"/>
              </a:ext>
            </a:extLst>
          </p:cNvPr>
          <p:cNvSpPr/>
          <p:nvPr/>
        </p:nvSpPr>
        <p:spPr>
          <a:xfrm>
            <a:off x="6975955" y="3306799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Étoile à 5 branches 35">
            <a:extLst>
              <a:ext uri="{FF2B5EF4-FFF2-40B4-BE49-F238E27FC236}">
                <a16:creationId xmlns:a16="http://schemas.microsoft.com/office/drawing/2014/main" id="{E9D743F3-054F-F049-85F2-1F28780C79BC}"/>
              </a:ext>
            </a:extLst>
          </p:cNvPr>
          <p:cNvSpPr/>
          <p:nvPr/>
        </p:nvSpPr>
        <p:spPr>
          <a:xfrm>
            <a:off x="3969580" y="3161950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Étoile à 5 branches 36">
            <a:extLst>
              <a:ext uri="{FF2B5EF4-FFF2-40B4-BE49-F238E27FC236}">
                <a16:creationId xmlns:a16="http://schemas.microsoft.com/office/drawing/2014/main" id="{2B09BD09-6F20-4340-809D-E50D420E3F30}"/>
              </a:ext>
            </a:extLst>
          </p:cNvPr>
          <p:cNvSpPr/>
          <p:nvPr/>
        </p:nvSpPr>
        <p:spPr>
          <a:xfrm>
            <a:off x="4461068" y="1949979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5591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rte, signe, vert&#10;&#10;Description générée automatiquement">
            <a:extLst>
              <a:ext uri="{FF2B5EF4-FFF2-40B4-BE49-F238E27FC236}">
                <a16:creationId xmlns:a16="http://schemas.microsoft.com/office/drawing/2014/main" id="{CCB7C95F-E153-ED4B-8B96-23F0BD6F50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0" t="684" r="23172" b="10476"/>
          <a:stretch/>
        </p:blipFill>
        <p:spPr>
          <a:xfrm>
            <a:off x="2068627" y="-10952"/>
            <a:ext cx="10089931" cy="6858000"/>
          </a:xfrm>
          <a:prstGeom prst="rect">
            <a:avLst/>
          </a:prstGeom>
        </p:spPr>
      </p:pic>
      <p:pic>
        <p:nvPicPr>
          <p:cNvPr id="7" name="Image 6" descr="Une image contenant pièce, bâtiment, scène, signe&#10;&#10;Description générée automatiquement">
            <a:extLst>
              <a:ext uri="{FF2B5EF4-FFF2-40B4-BE49-F238E27FC236}">
                <a16:creationId xmlns:a16="http://schemas.microsoft.com/office/drawing/2014/main" id="{5D6615D7-726B-4E4A-982D-E135AC36B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17" y="245713"/>
            <a:ext cx="1196782" cy="11967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368094-ABC8-5548-AA35-FC12A452CEDC}"/>
              </a:ext>
            </a:extLst>
          </p:cNvPr>
          <p:cNvSpPr/>
          <p:nvPr/>
        </p:nvSpPr>
        <p:spPr>
          <a:xfrm>
            <a:off x="30480" y="1370987"/>
            <a:ext cx="20715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Battue</a:t>
            </a:r>
          </a:p>
          <a:p>
            <a:endParaRPr lang="fr-FR" sz="1200" dirty="0"/>
          </a:p>
          <a:p>
            <a:r>
              <a:rPr lang="fr-FR" sz="1200" dirty="0"/>
              <a:t>Les Brayes – La Bruyère</a:t>
            </a:r>
          </a:p>
          <a:p>
            <a:r>
              <a:rPr lang="fr-FR" sz="1200" dirty="0"/>
              <a:t>Localisation des </a:t>
            </a:r>
          </a:p>
          <a:p>
            <a:r>
              <a:rPr lang="fr-FR" sz="1200" dirty="0"/>
              <a:t>postes de tir</a:t>
            </a:r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2EE078C0-2E72-3B4D-8523-D0E69C1BC1DD}"/>
              </a:ext>
            </a:extLst>
          </p:cNvPr>
          <p:cNvSpPr/>
          <p:nvPr/>
        </p:nvSpPr>
        <p:spPr>
          <a:xfrm>
            <a:off x="4759610" y="141277"/>
            <a:ext cx="2869324" cy="2459420"/>
          </a:xfrm>
          <a:custGeom>
            <a:avLst/>
            <a:gdLst>
              <a:gd name="connsiteX0" fmla="*/ 0 w 2869324"/>
              <a:gd name="connsiteY0" fmla="*/ 1429407 h 2459420"/>
              <a:gd name="connsiteX1" fmla="*/ 325821 w 2869324"/>
              <a:gd name="connsiteY1" fmla="*/ 1261241 h 2459420"/>
              <a:gd name="connsiteX2" fmla="*/ 420414 w 2869324"/>
              <a:gd name="connsiteY2" fmla="*/ 1271752 h 2459420"/>
              <a:gd name="connsiteX3" fmla="*/ 420414 w 2869324"/>
              <a:gd name="connsiteY3" fmla="*/ 1124607 h 2459420"/>
              <a:gd name="connsiteX4" fmla="*/ 472966 w 2869324"/>
              <a:gd name="connsiteY4" fmla="*/ 1008993 h 2459420"/>
              <a:gd name="connsiteX5" fmla="*/ 451945 w 2869324"/>
              <a:gd name="connsiteY5" fmla="*/ 977462 h 2459420"/>
              <a:gd name="connsiteX6" fmla="*/ 641131 w 2869324"/>
              <a:gd name="connsiteY6" fmla="*/ 641131 h 2459420"/>
              <a:gd name="connsiteX7" fmla="*/ 693683 w 2869324"/>
              <a:gd name="connsiteY7" fmla="*/ 378372 h 2459420"/>
              <a:gd name="connsiteX8" fmla="*/ 767255 w 2869324"/>
              <a:gd name="connsiteY8" fmla="*/ 294289 h 2459420"/>
              <a:gd name="connsiteX9" fmla="*/ 756745 w 2869324"/>
              <a:gd name="connsiteY9" fmla="*/ 168165 h 2459420"/>
              <a:gd name="connsiteX10" fmla="*/ 830317 w 2869324"/>
              <a:gd name="connsiteY10" fmla="*/ 0 h 2459420"/>
              <a:gd name="connsiteX11" fmla="*/ 1008993 w 2869324"/>
              <a:gd name="connsiteY11" fmla="*/ 84083 h 2459420"/>
              <a:gd name="connsiteX12" fmla="*/ 1114097 w 2869324"/>
              <a:gd name="connsiteY12" fmla="*/ 241738 h 2459420"/>
              <a:gd name="connsiteX13" fmla="*/ 1566042 w 2869324"/>
              <a:gd name="connsiteY13" fmla="*/ 252248 h 2459420"/>
              <a:gd name="connsiteX14" fmla="*/ 1776248 w 2869324"/>
              <a:gd name="connsiteY14" fmla="*/ 294289 h 2459420"/>
              <a:gd name="connsiteX15" fmla="*/ 1912883 w 2869324"/>
              <a:gd name="connsiteY15" fmla="*/ 504496 h 2459420"/>
              <a:gd name="connsiteX16" fmla="*/ 1923393 w 2869324"/>
              <a:gd name="connsiteY16" fmla="*/ 620110 h 2459420"/>
              <a:gd name="connsiteX17" fmla="*/ 1923393 w 2869324"/>
              <a:gd name="connsiteY17" fmla="*/ 620110 h 2459420"/>
              <a:gd name="connsiteX18" fmla="*/ 2133600 w 2869324"/>
              <a:gd name="connsiteY18" fmla="*/ 714703 h 2459420"/>
              <a:gd name="connsiteX19" fmla="*/ 2259724 w 2869324"/>
              <a:gd name="connsiteY19" fmla="*/ 956441 h 2459420"/>
              <a:gd name="connsiteX20" fmla="*/ 2343807 w 2869324"/>
              <a:gd name="connsiteY20" fmla="*/ 998483 h 2459420"/>
              <a:gd name="connsiteX21" fmla="*/ 2501462 w 2869324"/>
              <a:gd name="connsiteY21" fmla="*/ 935420 h 2459420"/>
              <a:gd name="connsiteX22" fmla="*/ 2806262 w 2869324"/>
              <a:gd name="connsiteY22" fmla="*/ 1303283 h 2459420"/>
              <a:gd name="connsiteX23" fmla="*/ 2869324 w 2869324"/>
              <a:gd name="connsiteY23" fmla="*/ 1492469 h 2459420"/>
              <a:gd name="connsiteX24" fmla="*/ 2459421 w 2869324"/>
              <a:gd name="connsiteY24" fmla="*/ 1744717 h 2459420"/>
              <a:gd name="connsiteX25" fmla="*/ 2154621 w 2869324"/>
              <a:gd name="connsiteY25" fmla="*/ 1881352 h 2459420"/>
              <a:gd name="connsiteX26" fmla="*/ 2039007 w 2869324"/>
              <a:gd name="connsiteY26" fmla="*/ 1986455 h 2459420"/>
              <a:gd name="connsiteX27" fmla="*/ 2017986 w 2869324"/>
              <a:gd name="connsiteY27" fmla="*/ 2144110 h 2459420"/>
              <a:gd name="connsiteX28" fmla="*/ 1912883 w 2869324"/>
              <a:gd name="connsiteY28" fmla="*/ 2228193 h 2459420"/>
              <a:gd name="connsiteX29" fmla="*/ 1608083 w 2869324"/>
              <a:gd name="connsiteY29" fmla="*/ 2364827 h 2459420"/>
              <a:gd name="connsiteX30" fmla="*/ 1156138 w 2869324"/>
              <a:gd name="connsiteY30" fmla="*/ 2459420 h 2459420"/>
              <a:gd name="connsiteX31" fmla="*/ 830317 w 2869324"/>
              <a:gd name="connsiteY31" fmla="*/ 2217683 h 2459420"/>
              <a:gd name="connsiteX32" fmla="*/ 557048 w 2869324"/>
              <a:gd name="connsiteY32" fmla="*/ 1797269 h 2459420"/>
              <a:gd name="connsiteX33" fmla="*/ 0 w 2869324"/>
              <a:gd name="connsiteY33" fmla="*/ 1429407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869324" h="2459420">
                <a:moveTo>
                  <a:pt x="0" y="1429407"/>
                </a:moveTo>
                <a:lnTo>
                  <a:pt x="325821" y="1261241"/>
                </a:lnTo>
                <a:lnTo>
                  <a:pt x="420414" y="1271752"/>
                </a:lnTo>
                <a:lnTo>
                  <a:pt x="420414" y="1124607"/>
                </a:lnTo>
                <a:lnTo>
                  <a:pt x="472966" y="1008993"/>
                </a:lnTo>
                <a:lnTo>
                  <a:pt x="451945" y="977462"/>
                </a:lnTo>
                <a:lnTo>
                  <a:pt x="641131" y="641131"/>
                </a:lnTo>
                <a:lnTo>
                  <a:pt x="693683" y="378372"/>
                </a:lnTo>
                <a:lnTo>
                  <a:pt x="767255" y="294289"/>
                </a:lnTo>
                <a:lnTo>
                  <a:pt x="756745" y="168165"/>
                </a:lnTo>
                <a:lnTo>
                  <a:pt x="830317" y="0"/>
                </a:lnTo>
                <a:lnTo>
                  <a:pt x="1008993" y="84083"/>
                </a:lnTo>
                <a:lnTo>
                  <a:pt x="1114097" y="241738"/>
                </a:lnTo>
                <a:lnTo>
                  <a:pt x="1566042" y="252248"/>
                </a:lnTo>
                <a:lnTo>
                  <a:pt x="1776248" y="294289"/>
                </a:lnTo>
                <a:lnTo>
                  <a:pt x="1912883" y="504496"/>
                </a:lnTo>
                <a:lnTo>
                  <a:pt x="1923393" y="620110"/>
                </a:lnTo>
                <a:lnTo>
                  <a:pt x="1923393" y="620110"/>
                </a:lnTo>
                <a:lnTo>
                  <a:pt x="2133600" y="714703"/>
                </a:lnTo>
                <a:lnTo>
                  <a:pt x="2259724" y="956441"/>
                </a:lnTo>
                <a:lnTo>
                  <a:pt x="2343807" y="998483"/>
                </a:lnTo>
                <a:lnTo>
                  <a:pt x="2501462" y="935420"/>
                </a:lnTo>
                <a:lnTo>
                  <a:pt x="2806262" y="1303283"/>
                </a:lnTo>
                <a:lnTo>
                  <a:pt x="2869324" y="1492469"/>
                </a:lnTo>
                <a:lnTo>
                  <a:pt x="2459421" y="1744717"/>
                </a:lnTo>
                <a:lnTo>
                  <a:pt x="2154621" y="1881352"/>
                </a:lnTo>
                <a:lnTo>
                  <a:pt x="2039007" y="1986455"/>
                </a:lnTo>
                <a:lnTo>
                  <a:pt x="2017986" y="2144110"/>
                </a:lnTo>
                <a:lnTo>
                  <a:pt x="1912883" y="2228193"/>
                </a:lnTo>
                <a:lnTo>
                  <a:pt x="1608083" y="2364827"/>
                </a:lnTo>
                <a:lnTo>
                  <a:pt x="1156138" y="2459420"/>
                </a:lnTo>
                <a:lnTo>
                  <a:pt x="830317" y="2217683"/>
                </a:lnTo>
                <a:lnTo>
                  <a:pt x="557048" y="1797269"/>
                </a:lnTo>
                <a:lnTo>
                  <a:pt x="0" y="1429407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Étoile à 5 branches 12">
            <a:extLst>
              <a:ext uri="{FF2B5EF4-FFF2-40B4-BE49-F238E27FC236}">
                <a16:creationId xmlns:a16="http://schemas.microsoft.com/office/drawing/2014/main" id="{9936C30A-0DDA-F24C-8481-418EB0EFCDD4}"/>
              </a:ext>
            </a:extLst>
          </p:cNvPr>
          <p:cNvSpPr/>
          <p:nvPr/>
        </p:nvSpPr>
        <p:spPr>
          <a:xfrm>
            <a:off x="8484831" y="3243740"/>
            <a:ext cx="324678" cy="348617"/>
          </a:xfrm>
          <a:prstGeom prst="star5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Étoile à 5 branches 13">
            <a:extLst>
              <a:ext uri="{FF2B5EF4-FFF2-40B4-BE49-F238E27FC236}">
                <a16:creationId xmlns:a16="http://schemas.microsoft.com/office/drawing/2014/main" id="{7C6B699E-0C31-F94C-9CA9-6C103087B428}"/>
              </a:ext>
            </a:extLst>
          </p:cNvPr>
          <p:cNvSpPr/>
          <p:nvPr/>
        </p:nvSpPr>
        <p:spPr>
          <a:xfrm>
            <a:off x="5743851" y="4457247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Étoile à 5 branches 14">
            <a:extLst>
              <a:ext uri="{FF2B5EF4-FFF2-40B4-BE49-F238E27FC236}">
                <a16:creationId xmlns:a16="http://schemas.microsoft.com/office/drawing/2014/main" id="{6F326A98-7803-EA49-91F2-714530658A8E}"/>
              </a:ext>
            </a:extLst>
          </p:cNvPr>
          <p:cNvSpPr/>
          <p:nvPr/>
        </p:nvSpPr>
        <p:spPr>
          <a:xfrm>
            <a:off x="6504004" y="2600697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Étoile à 5 branches 16">
            <a:extLst>
              <a:ext uri="{FF2B5EF4-FFF2-40B4-BE49-F238E27FC236}">
                <a16:creationId xmlns:a16="http://schemas.microsoft.com/office/drawing/2014/main" id="{8930C4DF-F711-DB49-804C-8616DBC62937}"/>
              </a:ext>
            </a:extLst>
          </p:cNvPr>
          <p:cNvSpPr/>
          <p:nvPr/>
        </p:nvSpPr>
        <p:spPr>
          <a:xfrm>
            <a:off x="5780689" y="5192788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Étoile à 5 branches 17">
            <a:extLst>
              <a:ext uri="{FF2B5EF4-FFF2-40B4-BE49-F238E27FC236}">
                <a16:creationId xmlns:a16="http://schemas.microsoft.com/office/drawing/2014/main" id="{8E21B7F0-CE6D-F845-AECE-B8E472915F8B}"/>
              </a:ext>
            </a:extLst>
          </p:cNvPr>
          <p:cNvSpPr/>
          <p:nvPr/>
        </p:nvSpPr>
        <p:spPr>
          <a:xfrm>
            <a:off x="6842235" y="2934027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Étoile à 5 branches 19">
            <a:extLst>
              <a:ext uri="{FF2B5EF4-FFF2-40B4-BE49-F238E27FC236}">
                <a16:creationId xmlns:a16="http://schemas.microsoft.com/office/drawing/2014/main" id="{EC84554D-50AD-624D-AF5F-F9957810FFBB}"/>
              </a:ext>
            </a:extLst>
          </p:cNvPr>
          <p:cNvSpPr/>
          <p:nvPr/>
        </p:nvSpPr>
        <p:spPr>
          <a:xfrm>
            <a:off x="7353827" y="3141979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Étoile à 5 branches 20">
            <a:extLst>
              <a:ext uri="{FF2B5EF4-FFF2-40B4-BE49-F238E27FC236}">
                <a16:creationId xmlns:a16="http://schemas.microsoft.com/office/drawing/2014/main" id="{A54640CC-5EDE-F343-8750-C542578ECB5E}"/>
              </a:ext>
            </a:extLst>
          </p:cNvPr>
          <p:cNvSpPr/>
          <p:nvPr/>
        </p:nvSpPr>
        <p:spPr>
          <a:xfrm>
            <a:off x="7927651" y="3141979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Étoile à 5 branches 21">
            <a:extLst>
              <a:ext uri="{FF2B5EF4-FFF2-40B4-BE49-F238E27FC236}">
                <a16:creationId xmlns:a16="http://schemas.microsoft.com/office/drawing/2014/main" id="{AE94EF3C-EE2D-714B-BB8B-1DBB4D80575B}"/>
              </a:ext>
            </a:extLst>
          </p:cNvPr>
          <p:cNvSpPr/>
          <p:nvPr/>
        </p:nvSpPr>
        <p:spPr>
          <a:xfrm>
            <a:off x="6194272" y="3313386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Étoile à 5 branches 22">
            <a:extLst>
              <a:ext uri="{FF2B5EF4-FFF2-40B4-BE49-F238E27FC236}">
                <a16:creationId xmlns:a16="http://schemas.microsoft.com/office/drawing/2014/main" id="{7D95DECD-03FF-A149-A0F6-6DD37D25AC08}"/>
              </a:ext>
            </a:extLst>
          </p:cNvPr>
          <p:cNvSpPr/>
          <p:nvPr/>
        </p:nvSpPr>
        <p:spPr>
          <a:xfrm>
            <a:off x="7635766" y="5932476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Étoile à 5 branches 23">
            <a:extLst>
              <a:ext uri="{FF2B5EF4-FFF2-40B4-BE49-F238E27FC236}">
                <a16:creationId xmlns:a16="http://schemas.microsoft.com/office/drawing/2014/main" id="{BEF8C940-0EE5-7044-8B15-FC9E06ED4A62}"/>
              </a:ext>
            </a:extLst>
          </p:cNvPr>
          <p:cNvSpPr/>
          <p:nvPr/>
        </p:nvSpPr>
        <p:spPr>
          <a:xfrm>
            <a:off x="9003949" y="3438658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Étoile à 5 branches 24">
            <a:extLst>
              <a:ext uri="{FF2B5EF4-FFF2-40B4-BE49-F238E27FC236}">
                <a16:creationId xmlns:a16="http://schemas.microsoft.com/office/drawing/2014/main" id="{30F65AEE-AC2A-6241-867F-91545ED9C6B1}"/>
              </a:ext>
            </a:extLst>
          </p:cNvPr>
          <p:cNvSpPr/>
          <p:nvPr/>
        </p:nvSpPr>
        <p:spPr>
          <a:xfrm>
            <a:off x="9003949" y="4072758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Étoile à 5 branches 25">
            <a:extLst>
              <a:ext uri="{FF2B5EF4-FFF2-40B4-BE49-F238E27FC236}">
                <a16:creationId xmlns:a16="http://schemas.microsoft.com/office/drawing/2014/main" id="{79D755A5-BDF5-0B40-9C33-CA0375BC233A}"/>
              </a:ext>
            </a:extLst>
          </p:cNvPr>
          <p:cNvSpPr/>
          <p:nvPr/>
        </p:nvSpPr>
        <p:spPr>
          <a:xfrm>
            <a:off x="7951076" y="5443132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Étoile à 5 branches 26">
            <a:extLst>
              <a:ext uri="{FF2B5EF4-FFF2-40B4-BE49-F238E27FC236}">
                <a16:creationId xmlns:a16="http://schemas.microsoft.com/office/drawing/2014/main" id="{9495D1AF-E469-4C42-8F96-1AE5E9B7506A}"/>
              </a:ext>
            </a:extLst>
          </p:cNvPr>
          <p:cNvSpPr/>
          <p:nvPr/>
        </p:nvSpPr>
        <p:spPr>
          <a:xfrm>
            <a:off x="9631024" y="3604644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Étoile à 5 branches 27">
            <a:extLst>
              <a:ext uri="{FF2B5EF4-FFF2-40B4-BE49-F238E27FC236}">
                <a16:creationId xmlns:a16="http://schemas.microsoft.com/office/drawing/2014/main" id="{EF9D547E-F63A-AE44-B4AD-A7B9F9B8D82A}"/>
              </a:ext>
            </a:extLst>
          </p:cNvPr>
          <p:cNvSpPr/>
          <p:nvPr/>
        </p:nvSpPr>
        <p:spPr>
          <a:xfrm>
            <a:off x="8494199" y="4815379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Étoile à 5 branches 28">
            <a:extLst>
              <a:ext uri="{FF2B5EF4-FFF2-40B4-BE49-F238E27FC236}">
                <a16:creationId xmlns:a16="http://schemas.microsoft.com/office/drawing/2014/main" id="{1AD1D790-3F61-354D-B24F-69C3EFF518F5}"/>
              </a:ext>
            </a:extLst>
          </p:cNvPr>
          <p:cNvSpPr/>
          <p:nvPr/>
        </p:nvSpPr>
        <p:spPr>
          <a:xfrm>
            <a:off x="5160580" y="1234420"/>
            <a:ext cx="315310" cy="27313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Étoile à 5 branches 29">
            <a:extLst>
              <a:ext uri="{FF2B5EF4-FFF2-40B4-BE49-F238E27FC236}">
                <a16:creationId xmlns:a16="http://schemas.microsoft.com/office/drawing/2014/main" id="{9AA600FB-E94F-9A47-ABE3-D228F16ED36F}"/>
              </a:ext>
            </a:extLst>
          </p:cNvPr>
          <p:cNvSpPr/>
          <p:nvPr/>
        </p:nvSpPr>
        <p:spPr>
          <a:xfrm>
            <a:off x="5733395" y="727535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Étoile à 5 branches 30">
            <a:extLst>
              <a:ext uri="{FF2B5EF4-FFF2-40B4-BE49-F238E27FC236}">
                <a16:creationId xmlns:a16="http://schemas.microsoft.com/office/drawing/2014/main" id="{C8EBFE99-F8C0-0949-BC32-7B234C7C3A8C}"/>
              </a:ext>
            </a:extLst>
          </p:cNvPr>
          <p:cNvSpPr/>
          <p:nvPr/>
        </p:nvSpPr>
        <p:spPr>
          <a:xfrm>
            <a:off x="6025977" y="318792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Étoile à 5 branches 31">
            <a:extLst>
              <a:ext uri="{FF2B5EF4-FFF2-40B4-BE49-F238E27FC236}">
                <a16:creationId xmlns:a16="http://schemas.microsoft.com/office/drawing/2014/main" id="{7CB7A5E6-5755-F247-A9DE-D447D8377AC2}"/>
              </a:ext>
            </a:extLst>
          </p:cNvPr>
          <p:cNvSpPr/>
          <p:nvPr/>
        </p:nvSpPr>
        <p:spPr>
          <a:xfrm>
            <a:off x="5465379" y="1842691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Étoile à 5 branches 32">
            <a:extLst>
              <a:ext uri="{FF2B5EF4-FFF2-40B4-BE49-F238E27FC236}">
                <a16:creationId xmlns:a16="http://schemas.microsoft.com/office/drawing/2014/main" id="{05092904-928B-3F42-B993-C8A023A7D94B}"/>
              </a:ext>
            </a:extLst>
          </p:cNvPr>
          <p:cNvSpPr/>
          <p:nvPr/>
        </p:nvSpPr>
        <p:spPr>
          <a:xfrm>
            <a:off x="6183632" y="2134760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Étoile à 5 branches 33">
            <a:extLst>
              <a:ext uri="{FF2B5EF4-FFF2-40B4-BE49-F238E27FC236}">
                <a16:creationId xmlns:a16="http://schemas.microsoft.com/office/drawing/2014/main" id="{40F1AD90-839E-204D-9E5D-488647E3E78C}"/>
              </a:ext>
            </a:extLst>
          </p:cNvPr>
          <p:cNvSpPr/>
          <p:nvPr/>
        </p:nvSpPr>
        <p:spPr>
          <a:xfrm>
            <a:off x="6834072" y="1746970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Étoile à 5 branches 34">
            <a:extLst>
              <a:ext uri="{FF2B5EF4-FFF2-40B4-BE49-F238E27FC236}">
                <a16:creationId xmlns:a16="http://schemas.microsoft.com/office/drawing/2014/main" id="{5810AD14-BB36-654A-B492-FD5A249965C7}"/>
              </a:ext>
            </a:extLst>
          </p:cNvPr>
          <p:cNvSpPr/>
          <p:nvPr/>
        </p:nvSpPr>
        <p:spPr>
          <a:xfrm>
            <a:off x="7220774" y="1566042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Étoile à 5 branches 35">
            <a:extLst>
              <a:ext uri="{FF2B5EF4-FFF2-40B4-BE49-F238E27FC236}">
                <a16:creationId xmlns:a16="http://schemas.microsoft.com/office/drawing/2014/main" id="{30223D20-B9A4-DB40-B52D-F2AD7D8334B3}"/>
              </a:ext>
            </a:extLst>
          </p:cNvPr>
          <p:cNvSpPr/>
          <p:nvPr/>
        </p:nvSpPr>
        <p:spPr>
          <a:xfrm>
            <a:off x="7406380" y="1391940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Étoile à 5 branches 36">
            <a:extLst>
              <a:ext uri="{FF2B5EF4-FFF2-40B4-BE49-F238E27FC236}">
                <a16:creationId xmlns:a16="http://schemas.microsoft.com/office/drawing/2014/main" id="{83411BBD-2203-9048-88C5-08EC4ADC1891}"/>
              </a:ext>
            </a:extLst>
          </p:cNvPr>
          <p:cNvSpPr/>
          <p:nvPr/>
        </p:nvSpPr>
        <p:spPr>
          <a:xfrm>
            <a:off x="6888691" y="1063045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Étoile à 5 branches 37">
            <a:extLst>
              <a:ext uri="{FF2B5EF4-FFF2-40B4-BE49-F238E27FC236}">
                <a16:creationId xmlns:a16="http://schemas.microsoft.com/office/drawing/2014/main" id="{217A8DEE-93E8-B146-B710-4124FB043556}"/>
              </a:ext>
            </a:extLst>
          </p:cNvPr>
          <p:cNvSpPr/>
          <p:nvPr/>
        </p:nvSpPr>
        <p:spPr>
          <a:xfrm>
            <a:off x="6609107" y="789917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orme libre 40">
            <a:extLst>
              <a:ext uri="{FF2B5EF4-FFF2-40B4-BE49-F238E27FC236}">
                <a16:creationId xmlns:a16="http://schemas.microsoft.com/office/drawing/2014/main" id="{AE23C59A-90B2-0F4B-BFDE-E2168D68823C}"/>
              </a:ext>
            </a:extLst>
          </p:cNvPr>
          <p:cNvSpPr/>
          <p:nvPr/>
        </p:nvSpPr>
        <p:spPr>
          <a:xfrm>
            <a:off x="5565061" y="1701077"/>
            <a:ext cx="4740166" cy="4929351"/>
          </a:xfrm>
          <a:custGeom>
            <a:avLst/>
            <a:gdLst>
              <a:gd name="connsiteX0" fmla="*/ 525517 w 4740166"/>
              <a:gd name="connsiteY0" fmla="*/ 914400 h 4929351"/>
              <a:gd name="connsiteX1" fmla="*/ 945931 w 4740166"/>
              <a:gd name="connsiteY1" fmla="*/ 809296 h 4929351"/>
              <a:gd name="connsiteX2" fmla="*/ 1324304 w 4740166"/>
              <a:gd name="connsiteY2" fmla="*/ 620110 h 4929351"/>
              <a:gd name="connsiteX3" fmla="*/ 1324304 w 4740166"/>
              <a:gd name="connsiteY3" fmla="*/ 451944 h 4929351"/>
              <a:gd name="connsiteX4" fmla="*/ 1502979 w 4740166"/>
              <a:gd name="connsiteY4" fmla="*/ 315310 h 4929351"/>
              <a:gd name="connsiteX5" fmla="*/ 2070538 w 4740166"/>
              <a:gd name="connsiteY5" fmla="*/ 0 h 4929351"/>
              <a:gd name="connsiteX6" fmla="*/ 2974428 w 4740166"/>
              <a:gd name="connsiteY6" fmla="*/ 788275 h 4929351"/>
              <a:gd name="connsiteX7" fmla="*/ 3689131 w 4740166"/>
              <a:gd name="connsiteY7" fmla="*/ 1639613 h 4929351"/>
              <a:gd name="connsiteX8" fmla="*/ 4067504 w 4740166"/>
              <a:gd name="connsiteY8" fmla="*/ 1618593 h 4929351"/>
              <a:gd name="connsiteX9" fmla="*/ 4740166 w 4740166"/>
              <a:gd name="connsiteY9" fmla="*/ 1818289 h 4929351"/>
              <a:gd name="connsiteX10" fmla="*/ 4309241 w 4740166"/>
              <a:gd name="connsiteY10" fmla="*/ 2070537 h 4929351"/>
              <a:gd name="connsiteX11" fmla="*/ 4214648 w 4740166"/>
              <a:gd name="connsiteY11" fmla="*/ 2228193 h 4929351"/>
              <a:gd name="connsiteX12" fmla="*/ 3678621 w 4740166"/>
              <a:gd name="connsiteY12" fmla="*/ 2522482 h 4929351"/>
              <a:gd name="connsiteX13" fmla="*/ 3426373 w 4740166"/>
              <a:gd name="connsiteY13" fmla="*/ 2722179 h 4929351"/>
              <a:gd name="connsiteX14" fmla="*/ 3310759 w 4740166"/>
              <a:gd name="connsiteY14" fmla="*/ 2932386 h 4929351"/>
              <a:gd name="connsiteX15" fmla="*/ 3247697 w 4740166"/>
              <a:gd name="connsiteY15" fmla="*/ 3268717 h 4929351"/>
              <a:gd name="connsiteX16" fmla="*/ 3205655 w 4740166"/>
              <a:gd name="connsiteY16" fmla="*/ 3405351 h 4929351"/>
              <a:gd name="connsiteX17" fmla="*/ 3300248 w 4740166"/>
              <a:gd name="connsiteY17" fmla="*/ 3605048 h 4929351"/>
              <a:gd name="connsiteX18" fmla="*/ 3216166 w 4740166"/>
              <a:gd name="connsiteY18" fmla="*/ 3783724 h 4929351"/>
              <a:gd name="connsiteX19" fmla="*/ 2963917 w 4740166"/>
              <a:gd name="connsiteY19" fmla="*/ 3930869 h 4929351"/>
              <a:gd name="connsiteX20" fmla="*/ 2795752 w 4740166"/>
              <a:gd name="connsiteY20" fmla="*/ 3888827 h 4929351"/>
              <a:gd name="connsiteX21" fmla="*/ 2448910 w 4740166"/>
              <a:gd name="connsiteY21" fmla="*/ 4277710 h 4929351"/>
              <a:gd name="connsiteX22" fmla="*/ 2301766 w 4740166"/>
              <a:gd name="connsiteY22" fmla="*/ 4445875 h 4929351"/>
              <a:gd name="connsiteX23" fmla="*/ 1975945 w 4740166"/>
              <a:gd name="connsiteY23" fmla="*/ 4508937 h 4929351"/>
              <a:gd name="connsiteX24" fmla="*/ 1755228 w 4740166"/>
              <a:gd name="connsiteY24" fmla="*/ 4750675 h 4929351"/>
              <a:gd name="connsiteX25" fmla="*/ 1702676 w 4740166"/>
              <a:gd name="connsiteY25" fmla="*/ 4929351 h 4929351"/>
              <a:gd name="connsiteX26" fmla="*/ 1702676 w 4740166"/>
              <a:gd name="connsiteY26" fmla="*/ 4929351 h 4929351"/>
              <a:gd name="connsiteX27" fmla="*/ 1198179 w 4740166"/>
              <a:gd name="connsiteY27" fmla="*/ 4508937 h 4929351"/>
              <a:gd name="connsiteX28" fmla="*/ 704193 w 4740166"/>
              <a:gd name="connsiteY28" fmla="*/ 4193627 h 4929351"/>
              <a:gd name="connsiteX29" fmla="*/ 273269 w 4740166"/>
              <a:gd name="connsiteY29" fmla="*/ 4004441 h 4929351"/>
              <a:gd name="connsiteX30" fmla="*/ 0 w 4740166"/>
              <a:gd name="connsiteY30" fmla="*/ 3321269 h 4929351"/>
              <a:gd name="connsiteX31" fmla="*/ 315310 w 4740166"/>
              <a:gd name="connsiteY31" fmla="*/ 2648606 h 4929351"/>
              <a:gd name="connsiteX32" fmla="*/ 357352 w 4740166"/>
              <a:gd name="connsiteY32" fmla="*/ 2259724 h 4929351"/>
              <a:gd name="connsiteX33" fmla="*/ 262759 w 4740166"/>
              <a:gd name="connsiteY33" fmla="*/ 1965434 h 4929351"/>
              <a:gd name="connsiteX34" fmla="*/ 252248 w 4740166"/>
              <a:gd name="connsiteY34" fmla="*/ 1849820 h 4929351"/>
              <a:gd name="connsiteX35" fmla="*/ 325821 w 4740166"/>
              <a:gd name="connsiteY35" fmla="*/ 1713186 h 4929351"/>
              <a:gd name="connsiteX36" fmla="*/ 620110 w 4740166"/>
              <a:gd name="connsiteY36" fmla="*/ 1481958 h 4929351"/>
              <a:gd name="connsiteX37" fmla="*/ 704193 w 4740166"/>
              <a:gd name="connsiteY37" fmla="*/ 1250731 h 4929351"/>
              <a:gd name="connsiteX38" fmla="*/ 641131 w 4740166"/>
              <a:gd name="connsiteY38" fmla="*/ 1061544 h 4929351"/>
              <a:gd name="connsiteX39" fmla="*/ 525517 w 4740166"/>
              <a:gd name="connsiteY39" fmla="*/ 914400 h 492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740166" h="4929351">
                <a:moveTo>
                  <a:pt x="525517" y="914400"/>
                </a:moveTo>
                <a:lnTo>
                  <a:pt x="945931" y="809296"/>
                </a:lnTo>
                <a:lnTo>
                  <a:pt x="1324304" y="620110"/>
                </a:lnTo>
                <a:lnTo>
                  <a:pt x="1324304" y="451944"/>
                </a:lnTo>
                <a:lnTo>
                  <a:pt x="1502979" y="315310"/>
                </a:lnTo>
                <a:lnTo>
                  <a:pt x="2070538" y="0"/>
                </a:lnTo>
                <a:lnTo>
                  <a:pt x="2974428" y="788275"/>
                </a:lnTo>
                <a:lnTo>
                  <a:pt x="3689131" y="1639613"/>
                </a:lnTo>
                <a:lnTo>
                  <a:pt x="4067504" y="1618593"/>
                </a:lnTo>
                <a:lnTo>
                  <a:pt x="4740166" y="1818289"/>
                </a:lnTo>
                <a:lnTo>
                  <a:pt x="4309241" y="2070537"/>
                </a:lnTo>
                <a:lnTo>
                  <a:pt x="4214648" y="2228193"/>
                </a:lnTo>
                <a:lnTo>
                  <a:pt x="3678621" y="2522482"/>
                </a:lnTo>
                <a:lnTo>
                  <a:pt x="3426373" y="2722179"/>
                </a:lnTo>
                <a:lnTo>
                  <a:pt x="3310759" y="2932386"/>
                </a:lnTo>
                <a:lnTo>
                  <a:pt x="3247697" y="3268717"/>
                </a:lnTo>
                <a:lnTo>
                  <a:pt x="3205655" y="3405351"/>
                </a:lnTo>
                <a:lnTo>
                  <a:pt x="3300248" y="3605048"/>
                </a:lnTo>
                <a:lnTo>
                  <a:pt x="3216166" y="3783724"/>
                </a:lnTo>
                <a:lnTo>
                  <a:pt x="2963917" y="3930869"/>
                </a:lnTo>
                <a:lnTo>
                  <a:pt x="2795752" y="3888827"/>
                </a:lnTo>
                <a:lnTo>
                  <a:pt x="2448910" y="4277710"/>
                </a:lnTo>
                <a:lnTo>
                  <a:pt x="2301766" y="4445875"/>
                </a:lnTo>
                <a:lnTo>
                  <a:pt x="1975945" y="4508937"/>
                </a:lnTo>
                <a:lnTo>
                  <a:pt x="1755228" y="4750675"/>
                </a:lnTo>
                <a:lnTo>
                  <a:pt x="1702676" y="4929351"/>
                </a:lnTo>
                <a:lnTo>
                  <a:pt x="1702676" y="4929351"/>
                </a:lnTo>
                <a:lnTo>
                  <a:pt x="1198179" y="4508937"/>
                </a:lnTo>
                <a:lnTo>
                  <a:pt x="704193" y="4193627"/>
                </a:lnTo>
                <a:lnTo>
                  <a:pt x="273269" y="4004441"/>
                </a:lnTo>
                <a:lnTo>
                  <a:pt x="0" y="3321269"/>
                </a:lnTo>
                <a:lnTo>
                  <a:pt x="315310" y="2648606"/>
                </a:lnTo>
                <a:lnTo>
                  <a:pt x="357352" y="2259724"/>
                </a:lnTo>
                <a:lnTo>
                  <a:pt x="262759" y="1965434"/>
                </a:lnTo>
                <a:lnTo>
                  <a:pt x="252248" y="1849820"/>
                </a:lnTo>
                <a:lnTo>
                  <a:pt x="325821" y="1713186"/>
                </a:lnTo>
                <a:lnTo>
                  <a:pt x="620110" y="1481958"/>
                </a:lnTo>
                <a:lnTo>
                  <a:pt x="704193" y="1250731"/>
                </a:lnTo>
                <a:lnTo>
                  <a:pt x="641131" y="1061544"/>
                </a:lnTo>
                <a:lnTo>
                  <a:pt x="525517" y="91440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Étoile à 5 branches 38">
            <a:extLst>
              <a:ext uri="{FF2B5EF4-FFF2-40B4-BE49-F238E27FC236}">
                <a16:creationId xmlns:a16="http://schemas.microsoft.com/office/drawing/2014/main" id="{C26A2438-4AC1-B74D-A298-A041432B25FF}"/>
              </a:ext>
            </a:extLst>
          </p:cNvPr>
          <p:cNvSpPr/>
          <p:nvPr/>
        </p:nvSpPr>
        <p:spPr>
          <a:xfrm>
            <a:off x="5475890" y="1774498"/>
            <a:ext cx="324678" cy="348617"/>
          </a:xfrm>
          <a:prstGeom prst="star5">
            <a:avLst/>
          </a:prstGeom>
          <a:solidFill>
            <a:schemeClr val="accent2">
              <a:lumMod val="75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Étoile à 5 branches 41">
            <a:extLst>
              <a:ext uri="{FF2B5EF4-FFF2-40B4-BE49-F238E27FC236}">
                <a16:creationId xmlns:a16="http://schemas.microsoft.com/office/drawing/2014/main" id="{387E6881-9D4E-FE41-A42C-96B3E8693146}"/>
              </a:ext>
            </a:extLst>
          </p:cNvPr>
          <p:cNvSpPr/>
          <p:nvPr/>
        </p:nvSpPr>
        <p:spPr>
          <a:xfrm>
            <a:off x="8599115" y="5308402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3867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C04CB9BC-BB26-B446-9519-BC52CE3C2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262" y="77878"/>
            <a:ext cx="8563738" cy="6858000"/>
          </a:xfrm>
          <a:prstGeom prst="rect">
            <a:avLst/>
          </a:prstGeom>
        </p:spPr>
      </p:pic>
      <p:pic>
        <p:nvPicPr>
          <p:cNvPr id="10" name="Image 9" descr="Une image contenant pièce, bâtiment, scène, signe&#10;&#10;Description générée automatiquement">
            <a:extLst>
              <a:ext uri="{FF2B5EF4-FFF2-40B4-BE49-F238E27FC236}">
                <a16:creationId xmlns:a16="http://schemas.microsoft.com/office/drawing/2014/main" id="{9139F38D-86B1-6A40-B8B8-0FC20037B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17" y="245713"/>
            <a:ext cx="1196782" cy="119678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AD369FB-58EA-3644-8D3B-0A04AC1F2AE1}"/>
              </a:ext>
            </a:extLst>
          </p:cNvPr>
          <p:cNvSpPr/>
          <p:nvPr/>
        </p:nvSpPr>
        <p:spPr>
          <a:xfrm>
            <a:off x="187235" y="1775936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Battue</a:t>
            </a:r>
          </a:p>
          <a:p>
            <a:endParaRPr lang="fr-FR" dirty="0"/>
          </a:p>
          <a:p>
            <a:r>
              <a:rPr lang="fr-FR" dirty="0"/>
              <a:t>Cros </a:t>
            </a:r>
            <a:r>
              <a:rPr lang="fr-FR" dirty="0" err="1"/>
              <a:t>Lallier</a:t>
            </a:r>
            <a:r>
              <a:rPr lang="fr-FR" dirty="0"/>
              <a:t> - Puissant</a:t>
            </a:r>
          </a:p>
          <a:p>
            <a:r>
              <a:rPr lang="fr-FR" dirty="0"/>
              <a:t>Localisation des </a:t>
            </a:r>
          </a:p>
          <a:p>
            <a:r>
              <a:rPr lang="fr-FR" dirty="0"/>
              <a:t>postes de tir</a:t>
            </a:r>
          </a:p>
        </p:txBody>
      </p:sp>
      <p:sp>
        <p:nvSpPr>
          <p:cNvPr id="12" name="Forme libre 11">
            <a:extLst>
              <a:ext uri="{FF2B5EF4-FFF2-40B4-BE49-F238E27FC236}">
                <a16:creationId xmlns:a16="http://schemas.microsoft.com/office/drawing/2014/main" id="{9A0DF5E4-5005-AA47-809F-ADBEB4DD1F5B}"/>
              </a:ext>
            </a:extLst>
          </p:cNvPr>
          <p:cNvSpPr/>
          <p:nvPr/>
        </p:nvSpPr>
        <p:spPr>
          <a:xfrm>
            <a:off x="3628417" y="4987595"/>
            <a:ext cx="8560340" cy="1793256"/>
          </a:xfrm>
          <a:custGeom>
            <a:avLst/>
            <a:gdLst>
              <a:gd name="connsiteX0" fmla="*/ 0 w 8560340"/>
              <a:gd name="connsiteY0" fmla="*/ 732269 h 1793256"/>
              <a:gd name="connsiteX1" fmla="*/ 87549 w 8560340"/>
              <a:gd name="connsiteY1" fmla="*/ 605809 h 1793256"/>
              <a:gd name="connsiteX2" fmla="*/ 175098 w 8560340"/>
              <a:gd name="connsiteY2" fmla="*/ 693358 h 1793256"/>
              <a:gd name="connsiteX3" fmla="*/ 311285 w 8560340"/>
              <a:gd name="connsiteY3" fmla="*/ 741996 h 1793256"/>
              <a:gd name="connsiteX4" fmla="*/ 418289 w 8560340"/>
              <a:gd name="connsiteY4" fmla="*/ 810090 h 1793256"/>
              <a:gd name="connsiteX5" fmla="*/ 894945 w 8560340"/>
              <a:gd name="connsiteY5" fmla="*/ 732269 h 1793256"/>
              <a:gd name="connsiteX6" fmla="*/ 1040860 w 8560340"/>
              <a:gd name="connsiteY6" fmla="*/ 722541 h 1793256"/>
              <a:gd name="connsiteX7" fmla="*/ 1079770 w 8560340"/>
              <a:gd name="connsiteY7" fmla="*/ 693358 h 1793256"/>
              <a:gd name="connsiteX8" fmla="*/ 1108953 w 8560340"/>
              <a:gd name="connsiteY8" fmla="*/ 586354 h 1793256"/>
              <a:gd name="connsiteX9" fmla="*/ 1138136 w 8560340"/>
              <a:gd name="connsiteY9" fmla="*/ 537716 h 1793256"/>
              <a:gd name="connsiteX10" fmla="*/ 1352145 w 8560340"/>
              <a:gd name="connsiteY10" fmla="*/ 566899 h 1793256"/>
              <a:gd name="connsiteX11" fmla="*/ 1391055 w 8560340"/>
              <a:gd name="connsiteY11" fmla="*/ 693358 h 1793256"/>
              <a:gd name="connsiteX12" fmla="*/ 1507787 w 8560340"/>
              <a:gd name="connsiteY12" fmla="*/ 761452 h 1793256"/>
              <a:gd name="connsiteX13" fmla="*/ 1643974 w 8560340"/>
              <a:gd name="connsiteY13" fmla="*/ 790635 h 1793256"/>
              <a:gd name="connsiteX14" fmla="*/ 1984443 w 8560340"/>
              <a:gd name="connsiteY14" fmla="*/ 868456 h 1793256"/>
              <a:gd name="connsiteX15" fmla="*/ 2062264 w 8560340"/>
              <a:gd name="connsiteY15" fmla="*/ 800362 h 1793256"/>
              <a:gd name="connsiteX16" fmla="*/ 2237362 w 8560340"/>
              <a:gd name="connsiteY16" fmla="*/ 819818 h 1793256"/>
              <a:gd name="connsiteX17" fmla="*/ 2451370 w 8560340"/>
              <a:gd name="connsiteY17" fmla="*/ 887911 h 1793256"/>
              <a:gd name="connsiteX18" fmla="*/ 2636196 w 8560340"/>
              <a:gd name="connsiteY18" fmla="*/ 810090 h 1793256"/>
              <a:gd name="connsiteX19" fmla="*/ 2811294 w 8560340"/>
              <a:gd name="connsiteY19" fmla="*/ 780907 h 1793256"/>
              <a:gd name="connsiteX20" fmla="*/ 3025302 w 8560340"/>
              <a:gd name="connsiteY20" fmla="*/ 771179 h 1793256"/>
              <a:gd name="connsiteX21" fmla="*/ 3326860 w 8560340"/>
              <a:gd name="connsiteY21" fmla="*/ 644720 h 1793256"/>
              <a:gd name="connsiteX22" fmla="*/ 3871609 w 8560340"/>
              <a:gd name="connsiteY22" fmla="*/ 634992 h 1793256"/>
              <a:gd name="connsiteX23" fmla="*/ 4105072 w 8560340"/>
              <a:gd name="connsiteY23" fmla="*/ 615537 h 1793256"/>
              <a:gd name="connsiteX24" fmla="*/ 4309353 w 8560340"/>
              <a:gd name="connsiteY24" fmla="*/ 625265 h 1793256"/>
              <a:gd name="connsiteX25" fmla="*/ 4649821 w 8560340"/>
              <a:gd name="connsiteY25" fmla="*/ 780907 h 1793256"/>
              <a:gd name="connsiteX26" fmla="*/ 4893013 w 8560340"/>
              <a:gd name="connsiteY26" fmla="*/ 819818 h 1793256"/>
              <a:gd name="connsiteX27" fmla="*/ 5029200 w 8560340"/>
              <a:gd name="connsiteY27" fmla="*/ 907367 h 1793256"/>
              <a:gd name="connsiteX28" fmla="*/ 5233481 w 8560340"/>
              <a:gd name="connsiteY28" fmla="*/ 1160286 h 1793256"/>
              <a:gd name="connsiteX29" fmla="*/ 5797685 w 8560340"/>
              <a:gd name="connsiteY29" fmla="*/ 1296473 h 1793256"/>
              <a:gd name="connsiteX30" fmla="*/ 6906638 w 8560340"/>
              <a:gd name="connsiteY30" fmla="*/ 1743945 h 1793256"/>
              <a:gd name="connsiteX31" fmla="*/ 7033098 w 8560340"/>
              <a:gd name="connsiteY31" fmla="*/ 1773128 h 1793256"/>
              <a:gd name="connsiteX32" fmla="*/ 7169285 w 8560340"/>
              <a:gd name="connsiteY32" fmla="*/ 1666124 h 1793256"/>
              <a:gd name="connsiteX33" fmla="*/ 7305472 w 8560340"/>
              <a:gd name="connsiteY33" fmla="*/ 1140831 h 1793256"/>
              <a:gd name="connsiteX34" fmla="*/ 7538936 w 8560340"/>
              <a:gd name="connsiteY34" fmla="*/ 761452 h 1793256"/>
              <a:gd name="connsiteX35" fmla="*/ 8336604 w 8560340"/>
              <a:gd name="connsiteY35" fmla="*/ 61060 h 1793256"/>
              <a:gd name="connsiteX36" fmla="*/ 8404698 w 8560340"/>
              <a:gd name="connsiteY36" fmla="*/ 41605 h 1793256"/>
              <a:gd name="connsiteX37" fmla="*/ 8482519 w 8560340"/>
              <a:gd name="connsiteY37" fmla="*/ 109699 h 1793256"/>
              <a:gd name="connsiteX38" fmla="*/ 8531157 w 8560340"/>
              <a:gd name="connsiteY38" fmla="*/ 226431 h 1793256"/>
              <a:gd name="connsiteX39" fmla="*/ 8560340 w 8560340"/>
              <a:gd name="connsiteY39" fmla="*/ 372345 h 1793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560340" h="1793256">
                <a:moveTo>
                  <a:pt x="0" y="732269"/>
                </a:moveTo>
                <a:cubicBezTo>
                  <a:pt x="29183" y="672281"/>
                  <a:pt x="58366" y="612294"/>
                  <a:pt x="87549" y="605809"/>
                </a:cubicBezTo>
                <a:cubicBezTo>
                  <a:pt x="116732" y="599324"/>
                  <a:pt x="137809" y="670660"/>
                  <a:pt x="175098" y="693358"/>
                </a:cubicBezTo>
                <a:cubicBezTo>
                  <a:pt x="212387" y="716056"/>
                  <a:pt x="270753" y="722541"/>
                  <a:pt x="311285" y="741996"/>
                </a:cubicBezTo>
                <a:cubicBezTo>
                  <a:pt x="351817" y="761451"/>
                  <a:pt x="321012" y="811711"/>
                  <a:pt x="418289" y="810090"/>
                </a:cubicBezTo>
                <a:cubicBezTo>
                  <a:pt x="515566" y="808469"/>
                  <a:pt x="791183" y="746860"/>
                  <a:pt x="894945" y="732269"/>
                </a:cubicBezTo>
                <a:cubicBezTo>
                  <a:pt x="998707" y="717678"/>
                  <a:pt x="1040860" y="722541"/>
                  <a:pt x="1040860" y="722541"/>
                </a:cubicBezTo>
                <a:cubicBezTo>
                  <a:pt x="1071664" y="716056"/>
                  <a:pt x="1068421" y="716056"/>
                  <a:pt x="1079770" y="693358"/>
                </a:cubicBezTo>
                <a:cubicBezTo>
                  <a:pt x="1091119" y="670660"/>
                  <a:pt x="1099225" y="612294"/>
                  <a:pt x="1108953" y="586354"/>
                </a:cubicBezTo>
                <a:cubicBezTo>
                  <a:pt x="1118681" y="560414"/>
                  <a:pt x="1097604" y="540958"/>
                  <a:pt x="1138136" y="537716"/>
                </a:cubicBezTo>
                <a:cubicBezTo>
                  <a:pt x="1178668" y="534474"/>
                  <a:pt x="1309992" y="540959"/>
                  <a:pt x="1352145" y="566899"/>
                </a:cubicBezTo>
                <a:cubicBezTo>
                  <a:pt x="1394298" y="592839"/>
                  <a:pt x="1365115" y="660932"/>
                  <a:pt x="1391055" y="693358"/>
                </a:cubicBezTo>
                <a:cubicBezTo>
                  <a:pt x="1416995" y="725783"/>
                  <a:pt x="1465634" y="745239"/>
                  <a:pt x="1507787" y="761452"/>
                </a:cubicBezTo>
                <a:cubicBezTo>
                  <a:pt x="1549940" y="777665"/>
                  <a:pt x="1643974" y="790635"/>
                  <a:pt x="1643974" y="790635"/>
                </a:cubicBezTo>
                <a:cubicBezTo>
                  <a:pt x="1723417" y="808469"/>
                  <a:pt x="1914728" y="866835"/>
                  <a:pt x="1984443" y="868456"/>
                </a:cubicBezTo>
                <a:cubicBezTo>
                  <a:pt x="2054158" y="870077"/>
                  <a:pt x="2020111" y="808468"/>
                  <a:pt x="2062264" y="800362"/>
                </a:cubicBezTo>
                <a:cubicBezTo>
                  <a:pt x="2104417" y="792256"/>
                  <a:pt x="2172511" y="805227"/>
                  <a:pt x="2237362" y="819818"/>
                </a:cubicBezTo>
                <a:cubicBezTo>
                  <a:pt x="2302213" y="834409"/>
                  <a:pt x="2384898" y="889532"/>
                  <a:pt x="2451370" y="887911"/>
                </a:cubicBezTo>
                <a:cubicBezTo>
                  <a:pt x="2517842" y="886290"/>
                  <a:pt x="2576209" y="827924"/>
                  <a:pt x="2636196" y="810090"/>
                </a:cubicBezTo>
                <a:cubicBezTo>
                  <a:pt x="2696183" y="792256"/>
                  <a:pt x="2746443" y="787392"/>
                  <a:pt x="2811294" y="780907"/>
                </a:cubicBezTo>
                <a:cubicBezTo>
                  <a:pt x="2876145" y="774422"/>
                  <a:pt x="2939375" y="793877"/>
                  <a:pt x="3025302" y="771179"/>
                </a:cubicBezTo>
                <a:cubicBezTo>
                  <a:pt x="3111229" y="748481"/>
                  <a:pt x="3185809" y="667418"/>
                  <a:pt x="3326860" y="644720"/>
                </a:cubicBezTo>
                <a:cubicBezTo>
                  <a:pt x="3467911" y="622022"/>
                  <a:pt x="3741907" y="639856"/>
                  <a:pt x="3871609" y="634992"/>
                </a:cubicBezTo>
                <a:cubicBezTo>
                  <a:pt x="4001311" y="630128"/>
                  <a:pt x="4032115" y="617158"/>
                  <a:pt x="4105072" y="615537"/>
                </a:cubicBezTo>
                <a:cubicBezTo>
                  <a:pt x="4178029" y="613916"/>
                  <a:pt x="4218562" y="597703"/>
                  <a:pt x="4309353" y="625265"/>
                </a:cubicBezTo>
                <a:cubicBezTo>
                  <a:pt x="4400144" y="652827"/>
                  <a:pt x="4552544" y="748481"/>
                  <a:pt x="4649821" y="780907"/>
                </a:cubicBezTo>
                <a:cubicBezTo>
                  <a:pt x="4747098" y="813333"/>
                  <a:pt x="4829783" y="798741"/>
                  <a:pt x="4893013" y="819818"/>
                </a:cubicBezTo>
                <a:cubicBezTo>
                  <a:pt x="4956243" y="840895"/>
                  <a:pt x="4972455" y="850622"/>
                  <a:pt x="5029200" y="907367"/>
                </a:cubicBezTo>
                <a:cubicBezTo>
                  <a:pt x="5085945" y="964112"/>
                  <a:pt x="5105400" y="1095435"/>
                  <a:pt x="5233481" y="1160286"/>
                </a:cubicBezTo>
                <a:cubicBezTo>
                  <a:pt x="5361562" y="1225137"/>
                  <a:pt x="5518826" y="1199197"/>
                  <a:pt x="5797685" y="1296473"/>
                </a:cubicBezTo>
                <a:cubicBezTo>
                  <a:pt x="6076545" y="1393750"/>
                  <a:pt x="6700736" y="1664503"/>
                  <a:pt x="6906638" y="1743945"/>
                </a:cubicBezTo>
                <a:cubicBezTo>
                  <a:pt x="7112540" y="1823387"/>
                  <a:pt x="6989324" y="1786098"/>
                  <a:pt x="7033098" y="1773128"/>
                </a:cubicBezTo>
                <a:cubicBezTo>
                  <a:pt x="7076872" y="1760158"/>
                  <a:pt x="7123889" y="1771507"/>
                  <a:pt x="7169285" y="1666124"/>
                </a:cubicBezTo>
                <a:cubicBezTo>
                  <a:pt x="7214681" y="1560741"/>
                  <a:pt x="7243864" y="1291610"/>
                  <a:pt x="7305472" y="1140831"/>
                </a:cubicBezTo>
                <a:cubicBezTo>
                  <a:pt x="7367080" y="990052"/>
                  <a:pt x="7367081" y="941414"/>
                  <a:pt x="7538936" y="761452"/>
                </a:cubicBezTo>
                <a:cubicBezTo>
                  <a:pt x="7710791" y="581490"/>
                  <a:pt x="8192310" y="181034"/>
                  <a:pt x="8336604" y="61060"/>
                </a:cubicBezTo>
                <a:cubicBezTo>
                  <a:pt x="8480898" y="-58915"/>
                  <a:pt x="8380379" y="33498"/>
                  <a:pt x="8404698" y="41605"/>
                </a:cubicBezTo>
                <a:cubicBezTo>
                  <a:pt x="8429017" y="49711"/>
                  <a:pt x="8461443" y="78895"/>
                  <a:pt x="8482519" y="109699"/>
                </a:cubicBezTo>
                <a:cubicBezTo>
                  <a:pt x="8503596" y="140503"/>
                  <a:pt x="8518187" y="182657"/>
                  <a:pt x="8531157" y="226431"/>
                </a:cubicBezTo>
                <a:cubicBezTo>
                  <a:pt x="8544127" y="270205"/>
                  <a:pt x="8552233" y="321275"/>
                  <a:pt x="8560340" y="372345"/>
                </a:cubicBezTo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orme libre 12">
            <a:extLst>
              <a:ext uri="{FF2B5EF4-FFF2-40B4-BE49-F238E27FC236}">
                <a16:creationId xmlns:a16="http://schemas.microsoft.com/office/drawing/2014/main" id="{25E6DD39-EA8B-8740-B8F9-005354C20F17}"/>
              </a:ext>
            </a:extLst>
          </p:cNvPr>
          <p:cNvSpPr/>
          <p:nvPr/>
        </p:nvSpPr>
        <p:spPr>
          <a:xfrm>
            <a:off x="6249798" y="2466363"/>
            <a:ext cx="3867325" cy="4026716"/>
          </a:xfrm>
          <a:custGeom>
            <a:avLst/>
            <a:gdLst>
              <a:gd name="connsiteX0" fmla="*/ 796954 w 3867325"/>
              <a:gd name="connsiteY0" fmla="*/ 1476463 h 4026716"/>
              <a:gd name="connsiteX1" fmla="*/ 755009 w 3867325"/>
              <a:gd name="connsiteY1" fmla="*/ 1963024 h 4026716"/>
              <a:gd name="connsiteX2" fmla="*/ 947956 w 3867325"/>
              <a:gd name="connsiteY2" fmla="*/ 2885813 h 4026716"/>
              <a:gd name="connsiteX3" fmla="*/ 1023457 w 3867325"/>
              <a:gd name="connsiteY3" fmla="*/ 3112316 h 4026716"/>
              <a:gd name="connsiteX4" fmla="*/ 1652631 w 3867325"/>
              <a:gd name="connsiteY4" fmla="*/ 3087149 h 4026716"/>
              <a:gd name="connsiteX5" fmla="*/ 2021747 w 3867325"/>
              <a:gd name="connsiteY5" fmla="*/ 3246540 h 4026716"/>
              <a:gd name="connsiteX6" fmla="*/ 2374085 w 3867325"/>
              <a:gd name="connsiteY6" fmla="*/ 3313652 h 4026716"/>
              <a:gd name="connsiteX7" fmla="*/ 2617365 w 3867325"/>
              <a:gd name="connsiteY7" fmla="*/ 3657600 h 4026716"/>
              <a:gd name="connsiteX8" fmla="*/ 3422708 w 3867325"/>
              <a:gd name="connsiteY8" fmla="*/ 3850547 h 4026716"/>
              <a:gd name="connsiteX9" fmla="*/ 3867325 w 3867325"/>
              <a:gd name="connsiteY9" fmla="*/ 4026716 h 4026716"/>
              <a:gd name="connsiteX10" fmla="*/ 3800213 w 3867325"/>
              <a:gd name="connsiteY10" fmla="*/ 1812022 h 4026716"/>
              <a:gd name="connsiteX11" fmla="*/ 3322041 w 3867325"/>
              <a:gd name="connsiteY11" fmla="*/ 1669409 h 4026716"/>
              <a:gd name="connsiteX12" fmla="*/ 2634143 w 3867325"/>
              <a:gd name="connsiteY12" fmla="*/ 1375795 h 4026716"/>
              <a:gd name="connsiteX13" fmla="*/ 2525086 w 3867325"/>
              <a:gd name="connsiteY13" fmla="*/ 1107347 h 4026716"/>
              <a:gd name="connsiteX14" fmla="*/ 1912690 w 3867325"/>
              <a:gd name="connsiteY14" fmla="*/ 469784 h 4026716"/>
              <a:gd name="connsiteX15" fmla="*/ 1451296 w 3867325"/>
              <a:gd name="connsiteY15" fmla="*/ 318782 h 4026716"/>
              <a:gd name="connsiteX16" fmla="*/ 1132514 w 3867325"/>
              <a:gd name="connsiteY16" fmla="*/ 0 h 4026716"/>
              <a:gd name="connsiteX17" fmla="*/ 427839 w 3867325"/>
              <a:gd name="connsiteY17" fmla="*/ 41945 h 4026716"/>
              <a:gd name="connsiteX18" fmla="*/ 377505 w 3867325"/>
              <a:gd name="connsiteY18" fmla="*/ 385894 h 4026716"/>
              <a:gd name="connsiteX19" fmla="*/ 0 w 3867325"/>
              <a:gd name="connsiteY19" fmla="*/ 847288 h 4026716"/>
              <a:gd name="connsiteX20" fmla="*/ 25167 w 3867325"/>
              <a:gd name="connsiteY20" fmla="*/ 1057013 h 4026716"/>
              <a:gd name="connsiteX21" fmla="*/ 385894 w 3867325"/>
              <a:gd name="connsiteY21" fmla="*/ 1258349 h 4026716"/>
              <a:gd name="connsiteX22" fmla="*/ 503340 w 3867325"/>
              <a:gd name="connsiteY22" fmla="*/ 1258349 h 4026716"/>
              <a:gd name="connsiteX23" fmla="*/ 796954 w 3867325"/>
              <a:gd name="connsiteY23" fmla="*/ 1476463 h 4026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67325" h="4026716">
                <a:moveTo>
                  <a:pt x="796954" y="1476463"/>
                </a:moveTo>
                <a:lnTo>
                  <a:pt x="755009" y="1963024"/>
                </a:lnTo>
                <a:lnTo>
                  <a:pt x="947956" y="2885813"/>
                </a:lnTo>
                <a:lnTo>
                  <a:pt x="1023457" y="3112316"/>
                </a:lnTo>
                <a:lnTo>
                  <a:pt x="1652631" y="3087149"/>
                </a:lnTo>
                <a:lnTo>
                  <a:pt x="2021747" y="3246540"/>
                </a:lnTo>
                <a:lnTo>
                  <a:pt x="2374085" y="3313652"/>
                </a:lnTo>
                <a:lnTo>
                  <a:pt x="2617365" y="3657600"/>
                </a:lnTo>
                <a:lnTo>
                  <a:pt x="3422708" y="3850547"/>
                </a:lnTo>
                <a:lnTo>
                  <a:pt x="3867325" y="4026716"/>
                </a:lnTo>
                <a:lnTo>
                  <a:pt x="3800213" y="1812022"/>
                </a:lnTo>
                <a:lnTo>
                  <a:pt x="3322041" y="1669409"/>
                </a:lnTo>
                <a:lnTo>
                  <a:pt x="2634143" y="1375795"/>
                </a:lnTo>
                <a:lnTo>
                  <a:pt x="2525086" y="1107347"/>
                </a:lnTo>
                <a:lnTo>
                  <a:pt x="1912690" y="469784"/>
                </a:lnTo>
                <a:lnTo>
                  <a:pt x="1451296" y="318782"/>
                </a:lnTo>
                <a:lnTo>
                  <a:pt x="1132514" y="0"/>
                </a:lnTo>
                <a:lnTo>
                  <a:pt x="427839" y="41945"/>
                </a:lnTo>
                <a:lnTo>
                  <a:pt x="377505" y="385894"/>
                </a:lnTo>
                <a:lnTo>
                  <a:pt x="0" y="847288"/>
                </a:lnTo>
                <a:lnTo>
                  <a:pt x="25167" y="1057013"/>
                </a:lnTo>
                <a:lnTo>
                  <a:pt x="385894" y="1258349"/>
                </a:lnTo>
                <a:lnTo>
                  <a:pt x="503340" y="1258349"/>
                </a:lnTo>
                <a:lnTo>
                  <a:pt x="796954" y="1476463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 13">
            <a:extLst>
              <a:ext uri="{FF2B5EF4-FFF2-40B4-BE49-F238E27FC236}">
                <a16:creationId xmlns:a16="http://schemas.microsoft.com/office/drawing/2014/main" id="{7C4EBA14-109D-3A47-9248-6D26D719AE56}"/>
              </a:ext>
            </a:extLst>
          </p:cNvPr>
          <p:cNvSpPr/>
          <p:nvPr/>
        </p:nvSpPr>
        <p:spPr>
          <a:xfrm>
            <a:off x="6929306" y="109057"/>
            <a:ext cx="2390863" cy="3263317"/>
          </a:xfrm>
          <a:custGeom>
            <a:avLst/>
            <a:gdLst>
              <a:gd name="connsiteX0" fmla="*/ 151002 w 2390863"/>
              <a:gd name="connsiteY0" fmla="*/ 201336 h 3263317"/>
              <a:gd name="connsiteX1" fmla="*/ 159391 w 2390863"/>
              <a:gd name="connsiteY1" fmla="*/ 553673 h 3263317"/>
              <a:gd name="connsiteX2" fmla="*/ 0 w 2390863"/>
              <a:gd name="connsiteY2" fmla="*/ 671119 h 3263317"/>
              <a:gd name="connsiteX3" fmla="*/ 33556 w 2390863"/>
              <a:gd name="connsiteY3" fmla="*/ 1082180 h 3263317"/>
              <a:gd name="connsiteX4" fmla="*/ 83890 w 2390863"/>
              <a:gd name="connsiteY4" fmla="*/ 1308682 h 3263317"/>
              <a:gd name="connsiteX5" fmla="*/ 67112 w 2390863"/>
              <a:gd name="connsiteY5" fmla="*/ 1677798 h 3263317"/>
              <a:gd name="connsiteX6" fmla="*/ 469784 w 2390863"/>
              <a:gd name="connsiteY6" fmla="*/ 2273416 h 3263317"/>
              <a:gd name="connsiteX7" fmla="*/ 813733 w 2390863"/>
              <a:gd name="connsiteY7" fmla="*/ 2625754 h 3263317"/>
              <a:gd name="connsiteX8" fmla="*/ 1308683 w 2390863"/>
              <a:gd name="connsiteY8" fmla="*/ 2852257 h 3263317"/>
              <a:gd name="connsiteX9" fmla="*/ 1744911 w 2390863"/>
              <a:gd name="connsiteY9" fmla="*/ 3263317 h 3263317"/>
              <a:gd name="connsiteX10" fmla="*/ 2390863 w 2390863"/>
              <a:gd name="connsiteY10" fmla="*/ 2927758 h 3263317"/>
              <a:gd name="connsiteX11" fmla="*/ 1988191 w 2390863"/>
              <a:gd name="connsiteY11" fmla="*/ 1333849 h 3263317"/>
              <a:gd name="connsiteX12" fmla="*/ 1543575 w 2390863"/>
              <a:gd name="connsiteY12" fmla="*/ 813732 h 3263317"/>
              <a:gd name="connsiteX13" fmla="*/ 1107347 w 2390863"/>
              <a:gd name="connsiteY13" fmla="*/ 788565 h 3263317"/>
              <a:gd name="connsiteX14" fmla="*/ 805344 w 2390863"/>
              <a:gd name="connsiteY14" fmla="*/ 503339 h 3263317"/>
              <a:gd name="connsiteX15" fmla="*/ 427839 w 2390863"/>
              <a:gd name="connsiteY15" fmla="*/ 411060 h 3263317"/>
              <a:gd name="connsiteX16" fmla="*/ 369116 w 2390863"/>
              <a:gd name="connsiteY16" fmla="*/ 0 h 3263317"/>
              <a:gd name="connsiteX17" fmla="*/ 151002 w 2390863"/>
              <a:gd name="connsiteY17" fmla="*/ 201336 h 3263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390863" h="3263317">
                <a:moveTo>
                  <a:pt x="151002" y="201336"/>
                </a:moveTo>
                <a:lnTo>
                  <a:pt x="159391" y="553673"/>
                </a:lnTo>
                <a:lnTo>
                  <a:pt x="0" y="671119"/>
                </a:lnTo>
                <a:lnTo>
                  <a:pt x="33556" y="1082180"/>
                </a:lnTo>
                <a:lnTo>
                  <a:pt x="83890" y="1308682"/>
                </a:lnTo>
                <a:lnTo>
                  <a:pt x="67112" y="1677798"/>
                </a:lnTo>
                <a:lnTo>
                  <a:pt x="469784" y="2273416"/>
                </a:lnTo>
                <a:lnTo>
                  <a:pt x="813733" y="2625754"/>
                </a:lnTo>
                <a:lnTo>
                  <a:pt x="1308683" y="2852257"/>
                </a:lnTo>
                <a:lnTo>
                  <a:pt x="1744911" y="3263317"/>
                </a:lnTo>
                <a:lnTo>
                  <a:pt x="2390863" y="2927758"/>
                </a:lnTo>
                <a:lnTo>
                  <a:pt x="1988191" y="1333849"/>
                </a:lnTo>
                <a:lnTo>
                  <a:pt x="1543575" y="813732"/>
                </a:lnTo>
                <a:lnTo>
                  <a:pt x="1107347" y="788565"/>
                </a:lnTo>
                <a:lnTo>
                  <a:pt x="805344" y="503339"/>
                </a:lnTo>
                <a:lnTo>
                  <a:pt x="427839" y="411060"/>
                </a:lnTo>
                <a:lnTo>
                  <a:pt x="369116" y="0"/>
                </a:lnTo>
                <a:lnTo>
                  <a:pt x="151002" y="201336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Étoile à 5 branches 15">
            <a:extLst>
              <a:ext uri="{FF2B5EF4-FFF2-40B4-BE49-F238E27FC236}">
                <a16:creationId xmlns:a16="http://schemas.microsoft.com/office/drawing/2014/main" id="{C0EDF792-E198-8E40-B4B9-D2E50B6F2A9B}"/>
              </a:ext>
            </a:extLst>
          </p:cNvPr>
          <p:cNvSpPr/>
          <p:nvPr/>
        </p:nvSpPr>
        <p:spPr>
          <a:xfrm>
            <a:off x="9803435" y="5884223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Étoile à 5 branches 16">
            <a:extLst>
              <a:ext uri="{FF2B5EF4-FFF2-40B4-BE49-F238E27FC236}">
                <a16:creationId xmlns:a16="http://schemas.microsoft.com/office/drawing/2014/main" id="{12BCD142-88D1-814D-8B11-05F6433EE23A}"/>
              </a:ext>
            </a:extLst>
          </p:cNvPr>
          <p:cNvSpPr/>
          <p:nvPr/>
        </p:nvSpPr>
        <p:spPr>
          <a:xfrm>
            <a:off x="9488125" y="4525107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Étoile à 5 branches 17">
            <a:extLst>
              <a:ext uri="{FF2B5EF4-FFF2-40B4-BE49-F238E27FC236}">
                <a16:creationId xmlns:a16="http://schemas.microsoft.com/office/drawing/2014/main" id="{0EC2CE20-D166-2D47-9A57-A44167CC9E97}"/>
              </a:ext>
            </a:extLst>
          </p:cNvPr>
          <p:cNvSpPr/>
          <p:nvPr/>
        </p:nvSpPr>
        <p:spPr>
          <a:xfrm>
            <a:off x="9004859" y="4140711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Étoile à 5 branches 19">
            <a:extLst>
              <a:ext uri="{FF2B5EF4-FFF2-40B4-BE49-F238E27FC236}">
                <a16:creationId xmlns:a16="http://schemas.microsoft.com/office/drawing/2014/main" id="{CC0847EE-008F-FF49-9511-79CDBEE87AA3}"/>
              </a:ext>
            </a:extLst>
          </p:cNvPr>
          <p:cNvSpPr/>
          <p:nvPr/>
        </p:nvSpPr>
        <p:spPr>
          <a:xfrm>
            <a:off x="8670697" y="4143348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Étoile à 5 branches 20">
            <a:extLst>
              <a:ext uri="{FF2B5EF4-FFF2-40B4-BE49-F238E27FC236}">
                <a16:creationId xmlns:a16="http://schemas.microsoft.com/office/drawing/2014/main" id="{1690C376-73D3-F44F-9FC0-F7CE33FE60D3}"/>
              </a:ext>
            </a:extLst>
          </p:cNvPr>
          <p:cNvSpPr/>
          <p:nvPr/>
        </p:nvSpPr>
        <p:spPr>
          <a:xfrm>
            <a:off x="8355387" y="4137136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Étoile à 5 branches 21">
            <a:extLst>
              <a:ext uri="{FF2B5EF4-FFF2-40B4-BE49-F238E27FC236}">
                <a16:creationId xmlns:a16="http://schemas.microsoft.com/office/drawing/2014/main" id="{E499FB18-DB22-2048-832D-9A5867134C34}"/>
              </a:ext>
            </a:extLst>
          </p:cNvPr>
          <p:cNvSpPr/>
          <p:nvPr/>
        </p:nvSpPr>
        <p:spPr>
          <a:xfrm>
            <a:off x="8006779" y="4584209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Étoile à 5 branches 22">
            <a:extLst>
              <a:ext uri="{FF2B5EF4-FFF2-40B4-BE49-F238E27FC236}">
                <a16:creationId xmlns:a16="http://schemas.microsoft.com/office/drawing/2014/main" id="{D788A0E2-0BA9-0148-9FE9-5637B7624835}"/>
              </a:ext>
            </a:extLst>
          </p:cNvPr>
          <p:cNvSpPr/>
          <p:nvPr/>
        </p:nvSpPr>
        <p:spPr>
          <a:xfrm>
            <a:off x="7924077" y="4143348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Étoile à 5 branches 24">
            <a:extLst>
              <a:ext uri="{FF2B5EF4-FFF2-40B4-BE49-F238E27FC236}">
                <a16:creationId xmlns:a16="http://schemas.microsoft.com/office/drawing/2014/main" id="{D009884F-503D-C540-948A-DDFCFBD42D16}"/>
              </a:ext>
            </a:extLst>
          </p:cNvPr>
          <p:cNvSpPr/>
          <p:nvPr/>
        </p:nvSpPr>
        <p:spPr>
          <a:xfrm>
            <a:off x="7809427" y="5373513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Étoile à 5 branches 26">
            <a:extLst>
              <a:ext uri="{FF2B5EF4-FFF2-40B4-BE49-F238E27FC236}">
                <a16:creationId xmlns:a16="http://schemas.microsoft.com/office/drawing/2014/main" id="{8FC2B1F8-EE5F-AD4D-ADC2-B26F0324D36A}"/>
              </a:ext>
            </a:extLst>
          </p:cNvPr>
          <p:cNvSpPr/>
          <p:nvPr/>
        </p:nvSpPr>
        <p:spPr>
          <a:xfrm>
            <a:off x="7120356" y="5106705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Étoile à 5 branches 28">
            <a:extLst>
              <a:ext uri="{FF2B5EF4-FFF2-40B4-BE49-F238E27FC236}">
                <a16:creationId xmlns:a16="http://schemas.microsoft.com/office/drawing/2014/main" id="{75E88CB9-50D5-584E-8666-28838E999FA8}"/>
              </a:ext>
            </a:extLst>
          </p:cNvPr>
          <p:cNvSpPr/>
          <p:nvPr/>
        </p:nvSpPr>
        <p:spPr>
          <a:xfrm>
            <a:off x="7477611" y="4699823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Étoile à 5 branches 29">
            <a:extLst>
              <a:ext uri="{FF2B5EF4-FFF2-40B4-BE49-F238E27FC236}">
                <a16:creationId xmlns:a16="http://schemas.microsoft.com/office/drawing/2014/main" id="{00CF63FF-ACC4-6640-B2F8-95DB198F71CF}"/>
              </a:ext>
            </a:extLst>
          </p:cNvPr>
          <p:cNvSpPr/>
          <p:nvPr/>
        </p:nvSpPr>
        <p:spPr>
          <a:xfrm>
            <a:off x="7561495" y="2350749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Étoile à 5 branches 30">
            <a:extLst>
              <a:ext uri="{FF2B5EF4-FFF2-40B4-BE49-F238E27FC236}">
                <a16:creationId xmlns:a16="http://schemas.microsoft.com/office/drawing/2014/main" id="{C45AB2AD-0DA1-B54A-9C55-444872EA47E9}"/>
              </a:ext>
            </a:extLst>
          </p:cNvPr>
          <p:cNvSpPr/>
          <p:nvPr/>
        </p:nvSpPr>
        <p:spPr>
          <a:xfrm>
            <a:off x="8120542" y="2768075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Étoile à 5 branches 32">
            <a:extLst>
              <a:ext uri="{FF2B5EF4-FFF2-40B4-BE49-F238E27FC236}">
                <a16:creationId xmlns:a16="http://schemas.microsoft.com/office/drawing/2014/main" id="{04604CDE-7246-CC44-B72C-8E7DEFAF44FA}"/>
              </a:ext>
            </a:extLst>
          </p:cNvPr>
          <p:cNvSpPr/>
          <p:nvPr/>
        </p:nvSpPr>
        <p:spPr>
          <a:xfrm>
            <a:off x="8355387" y="1096854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Étoile à 5 branches 33">
            <a:extLst>
              <a:ext uri="{FF2B5EF4-FFF2-40B4-BE49-F238E27FC236}">
                <a16:creationId xmlns:a16="http://schemas.microsoft.com/office/drawing/2014/main" id="{8652C3E8-F6C7-3547-9193-51CBA918D151}"/>
              </a:ext>
            </a:extLst>
          </p:cNvPr>
          <p:cNvSpPr/>
          <p:nvPr/>
        </p:nvSpPr>
        <p:spPr>
          <a:xfrm>
            <a:off x="7356679" y="504300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Étoile à 5 branches 34">
            <a:extLst>
              <a:ext uri="{FF2B5EF4-FFF2-40B4-BE49-F238E27FC236}">
                <a16:creationId xmlns:a16="http://schemas.microsoft.com/office/drawing/2014/main" id="{1EC85149-107E-D545-9D8E-180B8B68E9F5}"/>
              </a:ext>
            </a:extLst>
          </p:cNvPr>
          <p:cNvSpPr/>
          <p:nvPr/>
        </p:nvSpPr>
        <p:spPr>
          <a:xfrm>
            <a:off x="6952609" y="1726097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Étoile à 5 branches 35">
            <a:extLst>
              <a:ext uri="{FF2B5EF4-FFF2-40B4-BE49-F238E27FC236}">
                <a16:creationId xmlns:a16="http://schemas.microsoft.com/office/drawing/2014/main" id="{19E31FCE-1D99-914A-A6C7-91E31CC80EA5}"/>
              </a:ext>
            </a:extLst>
          </p:cNvPr>
          <p:cNvSpPr/>
          <p:nvPr/>
        </p:nvSpPr>
        <p:spPr>
          <a:xfrm>
            <a:off x="7031696" y="1240350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Étoile à 5 branches 36">
            <a:extLst>
              <a:ext uri="{FF2B5EF4-FFF2-40B4-BE49-F238E27FC236}">
                <a16:creationId xmlns:a16="http://schemas.microsoft.com/office/drawing/2014/main" id="{03E758AA-075A-994B-B221-BCE52899C6E3}"/>
              </a:ext>
            </a:extLst>
          </p:cNvPr>
          <p:cNvSpPr/>
          <p:nvPr/>
        </p:nvSpPr>
        <p:spPr>
          <a:xfrm>
            <a:off x="8410590" y="2062977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Étoile à 5 branches 37">
            <a:extLst>
              <a:ext uri="{FF2B5EF4-FFF2-40B4-BE49-F238E27FC236}">
                <a16:creationId xmlns:a16="http://schemas.microsoft.com/office/drawing/2014/main" id="{8FF283C4-6BA9-3D4C-85CB-A056FD18DE1E}"/>
              </a:ext>
            </a:extLst>
          </p:cNvPr>
          <p:cNvSpPr/>
          <p:nvPr/>
        </p:nvSpPr>
        <p:spPr>
          <a:xfrm>
            <a:off x="6929306" y="697591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Étoile à 5 branches 38">
            <a:extLst>
              <a:ext uri="{FF2B5EF4-FFF2-40B4-BE49-F238E27FC236}">
                <a16:creationId xmlns:a16="http://schemas.microsoft.com/office/drawing/2014/main" id="{7F062ADA-959A-5146-AD11-879EFECC897A}"/>
              </a:ext>
            </a:extLst>
          </p:cNvPr>
          <p:cNvSpPr/>
          <p:nvPr/>
        </p:nvSpPr>
        <p:spPr>
          <a:xfrm>
            <a:off x="6770029" y="3253264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2965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vert, assis, rue&#10;&#10;Description générée automatiquement">
            <a:extLst>
              <a:ext uri="{FF2B5EF4-FFF2-40B4-BE49-F238E27FC236}">
                <a16:creationId xmlns:a16="http://schemas.microsoft.com/office/drawing/2014/main" id="{D89F94F0-EE1B-4E47-B135-B7300871D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423" y="0"/>
            <a:ext cx="9829577" cy="6858000"/>
          </a:xfrm>
          <a:prstGeom prst="rect">
            <a:avLst/>
          </a:prstGeom>
        </p:spPr>
      </p:pic>
      <p:pic>
        <p:nvPicPr>
          <p:cNvPr id="4" name="Image 3" descr="Une image contenant pièce, bâtiment, scène, signe&#10;&#10;Description générée automatiquement">
            <a:extLst>
              <a:ext uri="{FF2B5EF4-FFF2-40B4-BE49-F238E27FC236}">
                <a16:creationId xmlns:a16="http://schemas.microsoft.com/office/drawing/2014/main" id="{887B1A6C-F87D-D544-9CB4-EBCF965F4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17" y="245713"/>
            <a:ext cx="1196782" cy="11967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495BCB-8C6F-F144-AF99-1A007B05C80D}"/>
              </a:ext>
            </a:extLst>
          </p:cNvPr>
          <p:cNvSpPr/>
          <p:nvPr/>
        </p:nvSpPr>
        <p:spPr>
          <a:xfrm>
            <a:off x="0" y="1951672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Battue</a:t>
            </a:r>
          </a:p>
          <a:p>
            <a:endParaRPr lang="fr-FR" dirty="0"/>
          </a:p>
          <a:p>
            <a:r>
              <a:rPr lang="fr-FR" dirty="0"/>
              <a:t>Arcelet – Font bouchard</a:t>
            </a:r>
          </a:p>
          <a:p>
            <a:r>
              <a:rPr lang="fr-FR" dirty="0"/>
              <a:t>Localisation des </a:t>
            </a:r>
          </a:p>
          <a:p>
            <a:r>
              <a:rPr lang="fr-FR" dirty="0"/>
              <a:t>postes de tir</a:t>
            </a:r>
          </a:p>
        </p:txBody>
      </p:sp>
      <p:sp>
        <p:nvSpPr>
          <p:cNvPr id="7" name="Forme libre 6">
            <a:extLst>
              <a:ext uri="{FF2B5EF4-FFF2-40B4-BE49-F238E27FC236}">
                <a16:creationId xmlns:a16="http://schemas.microsoft.com/office/drawing/2014/main" id="{D3F0A1B2-CBEB-9748-8056-1FDC5D4A0908}"/>
              </a:ext>
            </a:extLst>
          </p:cNvPr>
          <p:cNvSpPr/>
          <p:nvPr/>
        </p:nvSpPr>
        <p:spPr>
          <a:xfrm>
            <a:off x="2877424" y="3783435"/>
            <a:ext cx="1837189" cy="2692866"/>
          </a:xfrm>
          <a:custGeom>
            <a:avLst/>
            <a:gdLst>
              <a:gd name="connsiteX0" fmla="*/ 83890 w 1837189"/>
              <a:gd name="connsiteY0" fmla="*/ 0 h 2692866"/>
              <a:gd name="connsiteX1" fmla="*/ 0 w 1837189"/>
              <a:gd name="connsiteY1" fmla="*/ 2164359 h 2692866"/>
              <a:gd name="connsiteX2" fmla="*/ 704675 w 1837189"/>
              <a:gd name="connsiteY2" fmla="*/ 2692866 h 2692866"/>
              <a:gd name="connsiteX3" fmla="*/ 1233182 w 1837189"/>
              <a:gd name="connsiteY3" fmla="*/ 2348917 h 2692866"/>
              <a:gd name="connsiteX4" fmla="*/ 1702965 w 1837189"/>
              <a:gd name="connsiteY4" fmla="*/ 1719743 h 2692866"/>
              <a:gd name="connsiteX5" fmla="*/ 1837189 w 1837189"/>
              <a:gd name="connsiteY5" fmla="*/ 1468073 h 2692866"/>
              <a:gd name="connsiteX6" fmla="*/ 1770077 w 1837189"/>
              <a:gd name="connsiteY6" fmla="*/ 713064 h 2692866"/>
              <a:gd name="connsiteX7" fmla="*/ 1728132 w 1837189"/>
              <a:gd name="connsiteY7" fmla="*/ 109057 h 2692866"/>
              <a:gd name="connsiteX8" fmla="*/ 1149292 w 1837189"/>
              <a:gd name="connsiteY8" fmla="*/ 41945 h 2692866"/>
              <a:gd name="connsiteX9" fmla="*/ 83890 w 1837189"/>
              <a:gd name="connsiteY9" fmla="*/ 0 h 26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7189" h="2692866">
                <a:moveTo>
                  <a:pt x="83890" y="0"/>
                </a:moveTo>
                <a:lnTo>
                  <a:pt x="0" y="2164359"/>
                </a:lnTo>
                <a:lnTo>
                  <a:pt x="704675" y="2692866"/>
                </a:lnTo>
                <a:lnTo>
                  <a:pt x="1233182" y="2348917"/>
                </a:lnTo>
                <a:lnTo>
                  <a:pt x="1702965" y="1719743"/>
                </a:lnTo>
                <a:lnTo>
                  <a:pt x="1837189" y="1468073"/>
                </a:lnTo>
                <a:lnTo>
                  <a:pt x="1770077" y="713064"/>
                </a:lnTo>
                <a:lnTo>
                  <a:pt x="1728132" y="109057"/>
                </a:lnTo>
                <a:lnTo>
                  <a:pt x="1149292" y="41945"/>
                </a:lnTo>
                <a:lnTo>
                  <a:pt x="83890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7F712049-814A-0F49-A968-9CE8895DC7F5}"/>
              </a:ext>
            </a:extLst>
          </p:cNvPr>
          <p:cNvSpPr/>
          <p:nvPr/>
        </p:nvSpPr>
        <p:spPr>
          <a:xfrm>
            <a:off x="2978092" y="2256639"/>
            <a:ext cx="2592198" cy="1677798"/>
          </a:xfrm>
          <a:custGeom>
            <a:avLst/>
            <a:gdLst>
              <a:gd name="connsiteX0" fmla="*/ 0 w 2592198"/>
              <a:gd name="connsiteY0" fmla="*/ 1476462 h 1677798"/>
              <a:gd name="connsiteX1" fmla="*/ 50334 w 2592198"/>
              <a:gd name="connsiteY1" fmla="*/ 134223 h 1677798"/>
              <a:gd name="connsiteX2" fmla="*/ 721453 w 2592198"/>
              <a:gd name="connsiteY2" fmla="*/ 0 h 1677798"/>
              <a:gd name="connsiteX3" fmla="*/ 1434517 w 2592198"/>
              <a:gd name="connsiteY3" fmla="*/ 218113 h 1677798"/>
              <a:gd name="connsiteX4" fmla="*/ 2592198 w 2592198"/>
              <a:gd name="connsiteY4" fmla="*/ 931178 h 1677798"/>
              <a:gd name="connsiteX5" fmla="*/ 2432807 w 2592198"/>
              <a:gd name="connsiteY5" fmla="*/ 1359016 h 1677798"/>
              <a:gd name="connsiteX6" fmla="*/ 2399251 w 2592198"/>
              <a:gd name="connsiteY6" fmla="*/ 1677798 h 1677798"/>
              <a:gd name="connsiteX7" fmla="*/ 1610686 w 2592198"/>
              <a:gd name="connsiteY7" fmla="*/ 1602297 h 1677798"/>
              <a:gd name="connsiteX8" fmla="*/ 956345 w 2592198"/>
              <a:gd name="connsiteY8" fmla="*/ 1510018 h 1677798"/>
              <a:gd name="connsiteX9" fmla="*/ 0 w 2592198"/>
              <a:gd name="connsiteY9" fmla="*/ 1476462 h 1677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92198" h="1677798">
                <a:moveTo>
                  <a:pt x="0" y="1476462"/>
                </a:moveTo>
                <a:lnTo>
                  <a:pt x="50334" y="134223"/>
                </a:lnTo>
                <a:lnTo>
                  <a:pt x="721453" y="0"/>
                </a:lnTo>
                <a:lnTo>
                  <a:pt x="1434517" y="218113"/>
                </a:lnTo>
                <a:lnTo>
                  <a:pt x="2592198" y="931178"/>
                </a:lnTo>
                <a:lnTo>
                  <a:pt x="2432807" y="1359016"/>
                </a:lnTo>
                <a:lnTo>
                  <a:pt x="2399251" y="1677798"/>
                </a:lnTo>
                <a:lnTo>
                  <a:pt x="1610686" y="1602297"/>
                </a:lnTo>
                <a:lnTo>
                  <a:pt x="956345" y="1510018"/>
                </a:lnTo>
                <a:lnTo>
                  <a:pt x="0" y="1476462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Étoile à 5 branches 9">
            <a:extLst>
              <a:ext uri="{FF2B5EF4-FFF2-40B4-BE49-F238E27FC236}">
                <a16:creationId xmlns:a16="http://schemas.microsoft.com/office/drawing/2014/main" id="{BF279362-967A-DF4D-9D6E-62EFE1F5294B}"/>
              </a:ext>
            </a:extLst>
          </p:cNvPr>
          <p:cNvSpPr/>
          <p:nvPr/>
        </p:nvSpPr>
        <p:spPr>
          <a:xfrm>
            <a:off x="3057896" y="2574722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Étoile à 5 branches 10">
            <a:extLst>
              <a:ext uri="{FF2B5EF4-FFF2-40B4-BE49-F238E27FC236}">
                <a16:creationId xmlns:a16="http://schemas.microsoft.com/office/drawing/2014/main" id="{B922E31C-DBAA-5948-BBF6-7CF2A0F9D9FE}"/>
              </a:ext>
            </a:extLst>
          </p:cNvPr>
          <p:cNvSpPr/>
          <p:nvPr/>
        </p:nvSpPr>
        <p:spPr>
          <a:xfrm>
            <a:off x="3215551" y="2929157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Étoile à 5 branches 11">
            <a:extLst>
              <a:ext uri="{FF2B5EF4-FFF2-40B4-BE49-F238E27FC236}">
                <a16:creationId xmlns:a16="http://schemas.microsoft.com/office/drawing/2014/main" id="{F689183F-7A14-E54D-BFFA-A5F43810003C}"/>
              </a:ext>
            </a:extLst>
          </p:cNvPr>
          <p:cNvSpPr/>
          <p:nvPr/>
        </p:nvSpPr>
        <p:spPr>
          <a:xfrm>
            <a:off x="3341158" y="3374990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Étoile à 5 branches 12">
            <a:extLst>
              <a:ext uri="{FF2B5EF4-FFF2-40B4-BE49-F238E27FC236}">
                <a16:creationId xmlns:a16="http://schemas.microsoft.com/office/drawing/2014/main" id="{48CD61BB-4B83-E84C-829A-1EFB87CFC819}"/>
              </a:ext>
            </a:extLst>
          </p:cNvPr>
          <p:cNvSpPr/>
          <p:nvPr/>
        </p:nvSpPr>
        <p:spPr>
          <a:xfrm>
            <a:off x="3864368" y="3527305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Étoile à 5 branches 13">
            <a:extLst>
              <a:ext uri="{FF2B5EF4-FFF2-40B4-BE49-F238E27FC236}">
                <a16:creationId xmlns:a16="http://schemas.microsoft.com/office/drawing/2014/main" id="{08C1C7D1-92CF-0C47-A000-59DC8F18DB30}"/>
              </a:ext>
            </a:extLst>
          </p:cNvPr>
          <p:cNvSpPr/>
          <p:nvPr/>
        </p:nvSpPr>
        <p:spPr>
          <a:xfrm>
            <a:off x="4438176" y="3655370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Étoile à 5 branches 14">
            <a:extLst>
              <a:ext uri="{FF2B5EF4-FFF2-40B4-BE49-F238E27FC236}">
                <a16:creationId xmlns:a16="http://schemas.microsoft.com/office/drawing/2014/main" id="{46895979-C10D-8241-BAF2-4D53145CC995}"/>
              </a:ext>
            </a:extLst>
          </p:cNvPr>
          <p:cNvSpPr/>
          <p:nvPr/>
        </p:nvSpPr>
        <p:spPr>
          <a:xfrm>
            <a:off x="5071959" y="3642919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Étoile à 5 branches 15">
            <a:extLst>
              <a:ext uri="{FF2B5EF4-FFF2-40B4-BE49-F238E27FC236}">
                <a16:creationId xmlns:a16="http://schemas.microsoft.com/office/drawing/2014/main" id="{ED69B420-38C5-9A45-9BAA-D8DA22F30FE3}"/>
              </a:ext>
            </a:extLst>
          </p:cNvPr>
          <p:cNvSpPr/>
          <p:nvPr/>
        </p:nvSpPr>
        <p:spPr>
          <a:xfrm>
            <a:off x="5264382" y="3170767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Étoile à 5 branches 17">
            <a:extLst>
              <a:ext uri="{FF2B5EF4-FFF2-40B4-BE49-F238E27FC236}">
                <a16:creationId xmlns:a16="http://schemas.microsoft.com/office/drawing/2014/main" id="{41E68BE9-6C85-B043-A4B6-A8D0EF1DC756}"/>
              </a:ext>
            </a:extLst>
          </p:cNvPr>
          <p:cNvSpPr/>
          <p:nvPr/>
        </p:nvSpPr>
        <p:spPr>
          <a:xfrm>
            <a:off x="4796443" y="2729382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Étoile à 5 branches 19">
            <a:extLst>
              <a:ext uri="{FF2B5EF4-FFF2-40B4-BE49-F238E27FC236}">
                <a16:creationId xmlns:a16="http://schemas.microsoft.com/office/drawing/2014/main" id="{64C96398-542A-AC4A-ADEC-90026649934F}"/>
              </a:ext>
            </a:extLst>
          </p:cNvPr>
          <p:cNvSpPr/>
          <p:nvPr/>
        </p:nvSpPr>
        <p:spPr>
          <a:xfrm>
            <a:off x="3990382" y="2374947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Étoile à 5 branches 20">
            <a:extLst>
              <a:ext uri="{FF2B5EF4-FFF2-40B4-BE49-F238E27FC236}">
                <a16:creationId xmlns:a16="http://schemas.microsoft.com/office/drawing/2014/main" id="{4EED970C-AD3D-8244-8424-EF83C6771118}"/>
              </a:ext>
            </a:extLst>
          </p:cNvPr>
          <p:cNvSpPr/>
          <p:nvPr/>
        </p:nvSpPr>
        <p:spPr>
          <a:xfrm>
            <a:off x="3567096" y="2256639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Étoile à 5 branches 21">
            <a:extLst>
              <a:ext uri="{FF2B5EF4-FFF2-40B4-BE49-F238E27FC236}">
                <a16:creationId xmlns:a16="http://schemas.microsoft.com/office/drawing/2014/main" id="{C5A13B36-4E16-6244-BB89-97C2844621F6}"/>
              </a:ext>
            </a:extLst>
          </p:cNvPr>
          <p:cNvSpPr/>
          <p:nvPr/>
        </p:nvSpPr>
        <p:spPr>
          <a:xfrm>
            <a:off x="3250119" y="3899120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Étoile à 5 branches 23">
            <a:extLst>
              <a:ext uri="{FF2B5EF4-FFF2-40B4-BE49-F238E27FC236}">
                <a16:creationId xmlns:a16="http://schemas.microsoft.com/office/drawing/2014/main" id="{99D30B32-CBB2-4448-94A3-C6BE606BA366}"/>
              </a:ext>
            </a:extLst>
          </p:cNvPr>
          <p:cNvSpPr/>
          <p:nvPr/>
        </p:nvSpPr>
        <p:spPr>
          <a:xfrm>
            <a:off x="3048000" y="4369169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Étoile à 5 branches 25">
            <a:extLst>
              <a:ext uri="{FF2B5EF4-FFF2-40B4-BE49-F238E27FC236}">
                <a16:creationId xmlns:a16="http://schemas.microsoft.com/office/drawing/2014/main" id="{5B8C8AB8-4DB0-144C-AB9C-91B8FA7C6D3B}"/>
              </a:ext>
            </a:extLst>
          </p:cNvPr>
          <p:cNvSpPr/>
          <p:nvPr/>
        </p:nvSpPr>
        <p:spPr>
          <a:xfrm>
            <a:off x="2820437" y="5714493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Étoile à 5 branches 26">
            <a:extLst>
              <a:ext uri="{FF2B5EF4-FFF2-40B4-BE49-F238E27FC236}">
                <a16:creationId xmlns:a16="http://schemas.microsoft.com/office/drawing/2014/main" id="{A4F10F82-7FB9-A948-B112-F59EFF840ABF}"/>
              </a:ext>
            </a:extLst>
          </p:cNvPr>
          <p:cNvSpPr/>
          <p:nvPr/>
        </p:nvSpPr>
        <p:spPr>
          <a:xfrm>
            <a:off x="2978092" y="4952686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Étoile à 5 branches 27">
            <a:extLst>
              <a:ext uri="{FF2B5EF4-FFF2-40B4-BE49-F238E27FC236}">
                <a16:creationId xmlns:a16="http://schemas.microsoft.com/office/drawing/2014/main" id="{E7900CE7-1DD1-7047-BDD8-51196DB94809}"/>
              </a:ext>
            </a:extLst>
          </p:cNvPr>
          <p:cNvSpPr/>
          <p:nvPr/>
        </p:nvSpPr>
        <p:spPr>
          <a:xfrm>
            <a:off x="4158698" y="4057644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Étoile à 5 branches 28">
            <a:extLst>
              <a:ext uri="{FF2B5EF4-FFF2-40B4-BE49-F238E27FC236}">
                <a16:creationId xmlns:a16="http://schemas.microsoft.com/office/drawing/2014/main" id="{56EC495D-A4B5-A040-AAE6-A31DD511541C}"/>
              </a:ext>
            </a:extLst>
          </p:cNvPr>
          <p:cNvSpPr/>
          <p:nvPr/>
        </p:nvSpPr>
        <p:spPr>
          <a:xfrm>
            <a:off x="4418740" y="4362005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Étoile à 5 branches 30">
            <a:extLst>
              <a:ext uri="{FF2B5EF4-FFF2-40B4-BE49-F238E27FC236}">
                <a16:creationId xmlns:a16="http://schemas.microsoft.com/office/drawing/2014/main" id="{3471757D-AA71-894D-AF44-1BBDD5AF8C5E}"/>
              </a:ext>
            </a:extLst>
          </p:cNvPr>
          <p:cNvSpPr/>
          <p:nvPr/>
        </p:nvSpPr>
        <p:spPr>
          <a:xfrm>
            <a:off x="4499971" y="4837072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Étoile à 5 branches 32">
            <a:extLst>
              <a:ext uri="{FF2B5EF4-FFF2-40B4-BE49-F238E27FC236}">
                <a16:creationId xmlns:a16="http://schemas.microsoft.com/office/drawing/2014/main" id="{9110AA67-61BD-6E42-9AE6-749D38630819}"/>
              </a:ext>
            </a:extLst>
          </p:cNvPr>
          <p:cNvSpPr/>
          <p:nvPr/>
        </p:nvSpPr>
        <p:spPr>
          <a:xfrm>
            <a:off x="4409022" y="5256855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Étoile à 5 branches 34">
            <a:extLst>
              <a:ext uri="{FF2B5EF4-FFF2-40B4-BE49-F238E27FC236}">
                <a16:creationId xmlns:a16="http://schemas.microsoft.com/office/drawing/2014/main" id="{699FDBB5-A394-B14F-8C31-7AE5FD705BF6}"/>
              </a:ext>
            </a:extLst>
          </p:cNvPr>
          <p:cNvSpPr/>
          <p:nvPr/>
        </p:nvSpPr>
        <p:spPr>
          <a:xfrm>
            <a:off x="4119714" y="5584280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Étoile à 5 branches 36">
            <a:extLst>
              <a:ext uri="{FF2B5EF4-FFF2-40B4-BE49-F238E27FC236}">
                <a16:creationId xmlns:a16="http://schemas.microsoft.com/office/drawing/2014/main" id="{537E1025-4C94-BE4C-BF29-CA67E5A71440}"/>
              </a:ext>
            </a:extLst>
          </p:cNvPr>
          <p:cNvSpPr/>
          <p:nvPr/>
        </p:nvSpPr>
        <p:spPr>
          <a:xfrm>
            <a:off x="3586597" y="5358823"/>
            <a:ext cx="315310" cy="2312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558752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227</Words>
  <Application>Microsoft Macintosh PowerPoint</Application>
  <PresentationFormat>Grand écran</PresentationFormat>
  <Paragraphs>113</Paragraphs>
  <Slides>20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Jean-Pierre CAMATA</dc:creator>
  <cp:lastModifiedBy>Jean-Pierre CAMATA</cp:lastModifiedBy>
  <cp:revision>30</cp:revision>
  <dcterms:created xsi:type="dcterms:W3CDTF">2019-11-19T14:31:31Z</dcterms:created>
  <dcterms:modified xsi:type="dcterms:W3CDTF">2020-03-02T14:44:20Z</dcterms:modified>
</cp:coreProperties>
</file>